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1"/>
  </p:notesMasterIdLst>
  <p:sldIdLst>
    <p:sldId id="3825" r:id="rId5"/>
    <p:sldId id="3826" r:id="rId6"/>
    <p:sldId id="3827" r:id="rId7"/>
    <p:sldId id="3828" r:id="rId8"/>
    <p:sldId id="3840" r:id="rId9"/>
    <p:sldId id="3839" r:id="rId10"/>
    <p:sldId id="3835" r:id="rId11"/>
    <p:sldId id="3792" r:id="rId12"/>
    <p:sldId id="3841" r:id="rId13"/>
    <p:sldId id="3837" r:id="rId14"/>
    <p:sldId id="3842" r:id="rId15"/>
    <p:sldId id="3829" r:id="rId16"/>
    <p:sldId id="3838" r:id="rId17"/>
    <p:sldId id="3831" r:id="rId18"/>
    <p:sldId id="3833" r:id="rId19"/>
    <p:sldId id="383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186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7F6EB-1840-4ADA-83F2-0D3382C386E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D469F8C-A9F4-49DF-AFBE-B7842FFDA74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DHS – Y.E.S. Program</a:t>
          </a:r>
        </a:p>
      </dgm:t>
    </dgm:pt>
    <dgm:pt modelId="{2ED74BA6-942F-49C8-B1B4-B98A432CF565}" type="parTrans" cxnId="{A9E24CE0-DE38-41F4-AB09-37520951D382}">
      <dgm:prSet/>
      <dgm:spPr/>
      <dgm:t>
        <a:bodyPr/>
        <a:lstStyle/>
        <a:p>
          <a:endParaRPr lang="en-US"/>
        </a:p>
      </dgm:t>
    </dgm:pt>
    <dgm:pt modelId="{570D34D9-AE39-4F65-9AC2-67B1128A596D}" type="sibTrans" cxnId="{A9E24CE0-DE38-41F4-AB09-37520951D382}">
      <dgm:prSet/>
      <dgm:spPr/>
      <dgm:t>
        <a:bodyPr/>
        <a:lstStyle/>
        <a:p>
          <a:endParaRPr lang="en-US"/>
        </a:p>
      </dgm:t>
    </dgm:pt>
    <dgm:pt modelId="{28B03941-48ED-4CD8-8DEA-53178880E00B}" type="asst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Homepage</a:t>
          </a:r>
        </a:p>
      </dgm:t>
    </dgm:pt>
    <dgm:pt modelId="{67494322-AD12-4D23-84D7-FA5D6B1B012B}" type="parTrans" cxnId="{86BEB95B-3619-418C-8525-DF91ACDE85A5}">
      <dgm:prSet/>
      <dgm:spPr/>
      <dgm:t>
        <a:bodyPr/>
        <a:lstStyle/>
        <a:p>
          <a:endParaRPr lang="en-US"/>
        </a:p>
      </dgm:t>
    </dgm:pt>
    <dgm:pt modelId="{23C4B837-C060-44FA-B72E-E8C38E8636D1}" type="sibTrans" cxnId="{86BEB95B-3619-418C-8525-DF91ACDE85A5}">
      <dgm:prSet/>
      <dgm:spPr/>
      <dgm:t>
        <a:bodyPr/>
        <a:lstStyle/>
        <a:p>
          <a:endParaRPr lang="en-US"/>
        </a:p>
      </dgm:t>
    </dgm:pt>
    <dgm:pt modelId="{C5271E0D-4554-4A07-9864-70E53FBC5D05}">
      <dgm:prSet phldrT="[Text]"/>
      <dgm:spPr/>
      <dgm:t>
        <a:bodyPr/>
        <a:lstStyle/>
        <a:p>
          <a:r>
            <a:rPr lang="en-US" dirty="0"/>
            <a:t>Campaigns</a:t>
          </a:r>
        </a:p>
      </dgm:t>
    </dgm:pt>
    <dgm:pt modelId="{3B53855D-8C10-4AC5-BCB5-65804712C24C}" type="parTrans" cxnId="{9F0AACDE-1CC7-4958-BCA8-15C8FF92C8B3}">
      <dgm:prSet/>
      <dgm:spPr/>
      <dgm:t>
        <a:bodyPr/>
        <a:lstStyle/>
        <a:p>
          <a:endParaRPr lang="en-US"/>
        </a:p>
      </dgm:t>
    </dgm:pt>
    <dgm:pt modelId="{45413614-ECFC-4592-8F6B-DC85C0351EA0}" type="sibTrans" cxnId="{9F0AACDE-1CC7-4958-BCA8-15C8FF92C8B3}">
      <dgm:prSet/>
      <dgm:spPr/>
      <dgm:t>
        <a:bodyPr/>
        <a:lstStyle/>
        <a:p>
          <a:endParaRPr lang="en-US"/>
        </a:p>
      </dgm:t>
    </dgm:pt>
    <dgm:pt modelId="{2BD1BEAB-A1A2-4DEC-984A-4E534BAC9C78}">
      <dgm:prSet phldrT="[Text]"/>
      <dgm:spPr/>
      <dgm:t>
        <a:bodyPr/>
        <a:lstStyle/>
        <a:p>
          <a:r>
            <a:rPr lang="en-US" dirty="0"/>
            <a:t>Donation</a:t>
          </a:r>
        </a:p>
      </dgm:t>
    </dgm:pt>
    <dgm:pt modelId="{D62BE922-F75D-4132-9AA8-41265F118A12}" type="parTrans" cxnId="{9ECE0DB3-854B-48D4-8F23-A7F02C8D4CE3}">
      <dgm:prSet/>
      <dgm:spPr/>
      <dgm:t>
        <a:bodyPr/>
        <a:lstStyle/>
        <a:p>
          <a:endParaRPr lang="en-US"/>
        </a:p>
      </dgm:t>
    </dgm:pt>
    <dgm:pt modelId="{8940CBA2-2972-4028-9CCC-1BFAF2788675}" type="sibTrans" cxnId="{9ECE0DB3-854B-48D4-8F23-A7F02C8D4CE3}">
      <dgm:prSet/>
      <dgm:spPr/>
      <dgm:t>
        <a:bodyPr/>
        <a:lstStyle/>
        <a:p>
          <a:endParaRPr lang="en-US"/>
        </a:p>
      </dgm:t>
    </dgm:pt>
    <dgm:pt modelId="{52C0AE98-87AC-449F-A79C-A79D0D834341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0EEBD49E-889D-472F-A554-7EB061D71331}" type="parTrans" cxnId="{4DB4368D-C141-461C-A4D0-AB565DF82E7A}">
      <dgm:prSet/>
      <dgm:spPr/>
      <dgm:t>
        <a:bodyPr/>
        <a:lstStyle/>
        <a:p>
          <a:endParaRPr lang="en-US"/>
        </a:p>
      </dgm:t>
    </dgm:pt>
    <dgm:pt modelId="{13FE5634-6723-4BFF-B327-9E25C08F596E}" type="sibTrans" cxnId="{4DB4368D-C141-461C-A4D0-AB565DF82E7A}">
      <dgm:prSet/>
      <dgm:spPr/>
      <dgm:t>
        <a:bodyPr/>
        <a:lstStyle/>
        <a:p>
          <a:endParaRPr lang="en-US"/>
        </a:p>
      </dgm:t>
    </dgm:pt>
    <dgm:pt modelId="{C5588064-B52E-43A0-9953-4DA3C07A79BC}">
      <dgm:prSet phldrT="[Text]"/>
      <dgm:spPr/>
      <dgm:t>
        <a:bodyPr/>
        <a:lstStyle/>
        <a:p>
          <a:r>
            <a:rPr lang="en-US" dirty="0"/>
            <a:t>Student</a:t>
          </a:r>
        </a:p>
      </dgm:t>
    </dgm:pt>
    <dgm:pt modelId="{731526EA-663F-4341-B798-47320055B633}" type="parTrans" cxnId="{FFB24C2B-2A3D-459B-9E60-C623116C67B1}">
      <dgm:prSet/>
      <dgm:spPr/>
      <dgm:t>
        <a:bodyPr/>
        <a:lstStyle/>
        <a:p>
          <a:endParaRPr lang="en-US"/>
        </a:p>
      </dgm:t>
    </dgm:pt>
    <dgm:pt modelId="{84A66CC2-E063-4030-A1F6-44D4AD62F5A4}" type="sibTrans" cxnId="{FFB24C2B-2A3D-459B-9E60-C623116C67B1}">
      <dgm:prSet/>
      <dgm:spPr/>
      <dgm:t>
        <a:bodyPr/>
        <a:lstStyle/>
        <a:p>
          <a:endParaRPr lang="en-US"/>
        </a:p>
      </dgm:t>
    </dgm:pt>
    <dgm:pt modelId="{C7744C60-83B8-4F91-957C-A87B35CA39F1}">
      <dgm:prSet phldrT="[Text]"/>
      <dgm:spPr/>
      <dgm:t>
        <a:bodyPr/>
        <a:lstStyle/>
        <a:p>
          <a:r>
            <a:rPr lang="en-US" dirty="0"/>
            <a:t>Contact</a:t>
          </a:r>
        </a:p>
      </dgm:t>
    </dgm:pt>
    <dgm:pt modelId="{0580B3EB-B4AD-429C-A5AB-98F2CBE241D2}" type="parTrans" cxnId="{5B2D561A-5CE5-4A7E-B71C-8F1382CB332E}">
      <dgm:prSet/>
      <dgm:spPr/>
      <dgm:t>
        <a:bodyPr/>
        <a:lstStyle/>
        <a:p>
          <a:endParaRPr lang="en-US"/>
        </a:p>
      </dgm:t>
    </dgm:pt>
    <dgm:pt modelId="{F1E6595B-C1B1-4803-9BCC-3E333EBEEB1C}" type="sibTrans" cxnId="{5B2D561A-5CE5-4A7E-B71C-8F1382CB332E}">
      <dgm:prSet/>
      <dgm:spPr/>
      <dgm:t>
        <a:bodyPr/>
        <a:lstStyle/>
        <a:p>
          <a:endParaRPr lang="en-US"/>
        </a:p>
      </dgm:t>
    </dgm:pt>
    <dgm:pt modelId="{27140EC2-C674-4987-ACF5-4A1B2C703F84}">
      <dgm:prSet phldrT="[Text]"/>
      <dgm:spPr/>
      <dgm:t>
        <a:bodyPr/>
        <a:lstStyle/>
        <a:p>
          <a:r>
            <a:rPr lang="en-US" dirty="0"/>
            <a:t>COVID Quiz</a:t>
          </a:r>
        </a:p>
      </dgm:t>
    </dgm:pt>
    <dgm:pt modelId="{6123D837-7343-4258-8F56-E88C8DFB98D0}" type="parTrans" cxnId="{7ABFD6E7-4052-4DD0-BE02-FCCB796F8CEC}">
      <dgm:prSet/>
      <dgm:spPr/>
      <dgm:t>
        <a:bodyPr/>
        <a:lstStyle/>
        <a:p>
          <a:endParaRPr lang="en-US"/>
        </a:p>
      </dgm:t>
    </dgm:pt>
    <dgm:pt modelId="{F9827538-D830-4320-90A5-F635A9666879}" type="sibTrans" cxnId="{7ABFD6E7-4052-4DD0-BE02-FCCB796F8CEC}">
      <dgm:prSet/>
      <dgm:spPr/>
      <dgm:t>
        <a:bodyPr/>
        <a:lstStyle/>
        <a:p>
          <a:endParaRPr lang="en-US"/>
        </a:p>
      </dgm:t>
    </dgm:pt>
    <dgm:pt modelId="{65A10146-F83A-4C89-A76B-3662243625E9}">
      <dgm:prSet phldrT="[Text]"/>
      <dgm:spPr/>
      <dgm:t>
        <a:bodyPr/>
        <a:lstStyle/>
        <a:p>
          <a:r>
            <a:rPr lang="en-US" dirty="0"/>
            <a:t>Registration Form</a:t>
          </a:r>
        </a:p>
      </dgm:t>
    </dgm:pt>
    <dgm:pt modelId="{221102CC-916E-4203-BAD1-E0ABF64217FA}" type="parTrans" cxnId="{F3BDF722-5255-44AE-BCB0-1F098BBEC3CC}">
      <dgm:prSet/>
      <dgm:spPr/>
      <dgm:t>
        <a:bodyPr/>
        <a:lstStyle/>
        <a:p>
          <a:endParaRPr lang="en-US"/>
        </a:p>
      </dgm:t>
    </dgm:pt>
    <dgm:pt modelId="{B97647B9-3475-4B9D-9EF8-1A5CE26F821F}" type="sibTrans" cxnId="{F3BDF722-5255-44AE-BCB0-1F098BBEC3CC}">
      <dgm:prSet/>
      <dgm:spPr/>
      <dgm:t>
        <a:bodyPr/>
        <a:lstStyle/>
        <a:p>
          <a:endParaRPr lang="en-US"/>
        </a:p>
      </dgm:t>
    </dgm:pt>
    <dgm:pt modelId="{C7CEA567-1F03-4F1D-92F7-061B2518D711}">
      <dgm:prSet phldrT="[Text]"/>
      <dgm:spPr/>
      <dgm:t>
        <a:bodyPr/>
        <a:lstStyle/>
        <a:p>
          <a:r>
            <a:rPr lang="en-US" dirty="0"/>
            <a:t>Login Form</a:t>
          </a:r>
        </a:p>
      </dgm:t>
    </dgm:pt>
    <dgm:pt modelId="{0FFABCFF-E2FC-4ED1-BF89-8D4B77E1B69D}" type="parTrans" cxnId="{B23C9DD1-26E1-4767-8370-7F88C7919BDA}">
      <dgm:prSet/>
      <dgm:spPr/>
      <dgm:t>
        <a:bodyPr/>
        <a:lstStyle/>
        <a:p>
          <a:endParaRPr lang="en-US"/>
        </a:p>
      </dgm:t>
    </dgm:pt>
    <dgm:pt modelId="{9894E980-E1A3-4FDF-920B-5B8F9C733B3A}" type="sibTrans" cxnId="{B23C9DD1-26E1-4767-8370-7F88C7919BDA}">
      <dgm:prSet/>
      <dgm:spPr/>
      <dgm:t>
        <a:bodyPr/>
        <a:lstStyle/>
        <a:p>
          <a:endParaRPr lang="en-US"/>
        </a:p>
      </dgm:t>
    </dgm:pt>
    <dgm:pt modelId="{9279F60B-9538-4289-AB81-61FE7FF59221}">
      <dgm:prSet phldrT="[Text]"/>
      <dgm:spPr/>
      <dgm:t>
        <a:bodyPr/>
        <a:lstStyle/>
        <a:p>
          <a:r>
            <a:rPr lang="en-US" dirty="0"/>
            <a:t>Registration Form</a:t>
          </a:r>
        </a:p>
      </dgm:t>
    </dgm:pt>
    <dgm:pt modelId="{534336CC-4107-4791-B2B6-A04155845C5C}" type="parTrans" cxnId="{1F5848BA-3874-4353-BC2E-6A94C341C1AB}">
      <dgm:prSet/>
      <dgm:spPr/>
      <dgm:t>
        <a:bodyPr/>
        <a:lstStyle/>
        <a:p>
          <a:endParaRPr lang="en-US"/>
        </a:p>
      </dgm:t>
    </dgm:pt>
    <dgm:pt modelId="{3F4FED7A-A4E0-4C74-B1AC-B7102D5B228E}" type="sibTrans" cxnId="{1F5848BA-3874-4353-BC2E-6A94C341C1AB}">
      <dgm:prSet/>
      <dgm:spPr/>
      <dgm:t>
        <a:bodyPr/>
        <a:lstStyle/>
        <a:p>
          <a:endParaRPr lang="en-US"/>
        </a:p>
      </dgm:t>
    </dgm:pt>
    <dgm:pt modelId="{0DF7BC69-362A-4FA3-8DC1-D13E4A0D871C}">
      <dgm:prSet phldrT="[Text]"/>
      <dgm:spPr/>
      <dgm:t>
        <a:bodyPr/>
        <a:lstStyle/>
        <a:p>
          <a:r>
            <a:rPr lang="en-US" dirty="0"/>
            <a:t>Login Form</a:t>
          </a:r>
        </a:p>
      </dgm:t>
    </dgm:pt>
    <dgm:pt modelId="{2DC1503B-16E4-472C-8CFE-4CE9516A27E0}" type="parTrans" cxnId="{34E11864-FAED-4F59-A433-D7EB7FEF3845}">
      <dgm:prSet/>
      <dgm:spPr/>
      <dgm:t>
        <a:bodyPr/>
        <a:lstStyle/>
        <a:p>
          <a:endParaRPr lang="en-US"/>
        </a:p>
      </dgm:t>
    </dgm:pt>
    <dgm:pt modelId="{AB7B2C09-52CF-431A-A273-F5A0A0D80B00}" type="sibTrans" cxnId="{34E11864-FAED-4F59-A433-D7EB7FEF3845}">
      <dgm:prSet/>
      <dgm:spPr/>
      <dgm:t>
        <a:bodyPr/>
        <a:lstStyle/>
        <a:p>
          <a:endParaRPr lang="en-US"/>
        </a:p>
      </dgm:t>
    </dgm:pt>
    <dgm:pt modelId="{5E2C9920-809B-401C-8AB6-8D520E0CDFEF}">
      <dgm:prSet phldrT="[Text]"/>
      <dgm:spPr/>
      <dgm:t>
        <a:bodyPr/>
        <a:lstStyle/>
        <a:p>
          <a:r>
            <a:rPr lang="en-US" dirty="0"/>
            <a:t>Donation Form</a:t>
          </a:r>
        </a:p>
      </dgm:t>
    </dgm:pt>
    <dgm:pt modelId="{24991A79-B2A2-4C31-880C-DBC141666866}" type="parTrans" cxnId="{9A87AD1C-2A59-4104-8071-C95D44841CA8}">
      <dgm:prSet/>
      <dgm:spPr/>
      <dgm:t>
        <a:bodyPr/>
        <a:lstStyle/>
        <a:p>
          <a:endParaRPr lang="en-US"/>
        </a:p>
      </dgm:t>
    </dgm:pt>
    <dgm:pt modelId="{E6A5E03F-FABA-4DD7-9B55-89576012CA86}" type="sibTrans" cxnId="{9A87AD1C-2A59-4104-8071-C95D44841CA8}">
      <dgm:prSet/>
      <dgm:spPr/>
      <dgm:t>
        <a:bodyPr/>
        <a:lstStyle/>
        <a:p>
          <a:endParaRPr lang="en-US"/>
        </a:p>
      </dgm:t>
    </dgm:pt>
    <dgm:pt modelId="{C8920ED0-83E6-4398-8C80-DA1F4C39A79C}">
      <dgm:prSet phldrT="[Text]"/>
      <dgm:spPr/>
      <dgm:t>
        <a:bodyPr/>
        <a:lstStyle/>
        <a:p>
          <a:r>
            <a:rPr lang="en-US" dirty="0"/>
            <a:t>Contact Form</a:t>
          </a:r>
        </a:p>
      </dgm:t>
    </dgm:pt>
    <dgm:pt modelId="{B7B14D65-60A2-4512-9602-C50200A151EB}" type="parTrans" cxnId="{86B3EF3C-8FD2-4459-B67D-A431208FC4A9}">
      <dgm:prSet/>
      <dgm:spPr/>
      <dgm:t>
        <a:bodyPr/>
        <a:lstStyle/>
        <a:p>
          <a:endParaRPr lang="en-US"/>
        </a:p>
      </dgm:t>
    </dgm:pt>
    <dgm:pt modelId="{433249CF-442B-4C23-B723-5E1CEA744F91}" type="sibTrans" cxnId="{86B3EF3C-8FD2-4459-B67D-A431208FC4A9}">
      <dgm:prSet/>
      <dgm:spPr/>
      <dgm:t>
        <a:bodyPr/>
        <a:lstStyle/>
        <a:p>
          <a:endParaRPr lang="en-US"/>
        </a:p>
      </dgm:t>
    </dgm:pt>
    <dgm:pt modelId="{A5CC12AB-8760-4746-A620-F8AF2364AFCE}" type="pres">
      <dgm:prSet presAssocID="{B9F7F6EB-1840-4ADA-83F2-0D3382C386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3310C7-CB6A-4625-9966-435728F9B00C}" type="pres">
      <dgm:prSet presAssocID="{AD469F8C-A9F4-49DF-AFBE-B7842FFDA746}" presName="hierRoot1" presStyleCnt="0">
        <dgm:presLayoutVars>
          <dgm:hierBranch val="init"/>
        </dgm:presLayoutVars>
      </dgm:prSet>
      <dgm:spPr/>
    </dgm:pt>
    <dgm:pt modelId="{4AC939A8-2763-4339-B271-93E5C6B8D059}" type="pres">
      <dgm:prSet presAssocID="{AD469F8C-A9F4-49DF-AFBE-B7842FFDA746}" presName="rootComposite1" presStyleCnt="0"/>
      <dgm:spPr/>
    </dgm:pt>
    <dgm:pt modelId="{6AF9DD5F-FE5E-40DE-890F-BADCE6C3DE4A}" type="pres">
      <dgm:prSet presAssocID="{AD469F8C-A9F4-49DF-AFBE-B7842FFDA746}" presName="rootText1" presStyleLbl="node0" presStyleIdx="0" presStyleCnt="1" custScaleX="177490" custLinFactNeighborX="0" custLinFactNeighborY="-45218">
        <dgm:presLayoutVars>
          <dgm:chPref val="3"/>
        </dgm:presLayoutVars>
      </dgm:prSet>
      <dgm:spPr/>
    </dgm:pt>
    <dgm:pt modelId="{496B4F47-2ED5-49BE-8094-9F757CA16438}" type="pres">
      <dgm:prSet presAssocID="{AD469F8C-A9F4-49DF-AFBE-B7842FFDA746}" presName="rootConnector1" presStyleLbl="node1" presStyleIdx="0" presStyleCnt="0"/>
      <dgm:spPr/>
    </dgm:pt>
    <dgm:pt modelId="{032867F6-0471-4F0F-816C-CA41674053B1}" type="pres">
      <dgm:prSet presAssocID="{AD469F8C-A9F4-49DF-AFBE-B7842FFDA746}" presName="hierChild2" presStyleCnt="0"/>
      <dgm:spPr/>
    </dgm:pt>
    <dgm:pt modelId="{99B4CB9C-1CD3-4D41-A586-D6B13960FFDD}" type="pres">
      <dgm:prSet presAssocID="{3B53855D-8C10-4AC5-BCB5-65804712C24C}" presName="Name37" presStyleLbl="parChTrans1D2" presStyleIdx="0" presStyleCnt="7"/>
      <dgm:spPr/>
    </dgm:pt>
    <dgm:pt modelId="{048E9579-1E27-4FA7-843B-4F9CCCB16628}" type="pres">
      <dgm:prSet presAssocID="{C5271E0D-4554-4A07-9864-70E53FBC5D05}" presName="hierRoot2" presStyleCnt="0">
        <dgm:presLayoutVars>
          <dgm:hierBranch val="init"/>
        </dgm:presLayoutVars>
      </dgm:prSet>
      <dgm:spPr/>
    </dgm:pt>
    <dgm:pt modelId="{374D7336-2A36-44C6-A32C-6B9789FA7942}" type="pres">
      <dgm:prSet presAssocID="{C5271E0D-4554-4A07-9864-70E53FBC5D05}" presName="rootComposite" presStyleCnt="0"/>
      <dgm:spPr/>
    </dgm:pt>
    <dgm:pt modelId="{EB824302-1BB6-423E-BB31-B664962DD387}" type="pres">
      <dgm:prSet presAssocID="{C5271E0D-4554-4A07-9864-70E53FBC5D05}" presName="rootText" presStyleLbl="node2" presStyleIdx="0" presStyleCnt="6">
        <dgm:presLayoutVars>
          <dgm:chPref val="3"/>
        </dgm:presLayoutVars>
      </dgm:prSet>
      <dgm:spPr/>
    </dgm:pt>
    <dgm:pt modelId="{4BB2F0E8-9174-4EAD-B3FA-6CE120BD9D76}" type="pres">
      <dgm:prSet presAssocID="{C5271E0D-4554-4A07-9864-70E53FBC5D05}" presName="rootConnector" presStyleLbl="node2" presStyleIdx="0" presStyleCnt="6"/>
      <dgm:spPr/>
    </dgm:pt>
    <dgm:pt modelId="{5C3463C4-1C7A-4608-9CB4-557841CF7E5A}" type="pres">
      <dgm:prSet presAssocID="{C5271E0D-4554-4A07-9864-70E53FBC5D05}" presName="hierChild4" presStyleCnt="0"/>
      <dgm:spPr/>
    </dgm:pt>
    <dgm:pt modelId="{92930B0D-BEE8-4838-9BEF-831392ACE61D}" type="pres">
      <dgm:prSet presAssocID="{C5271E0D-4554-4A07-9864-70E53FBC5D05}" presName="hierChild5" presStyleCnt="0"/>
      <dgm:spPr/>
    </dgm:pt>
    <dgm:pt modelId="{20DEA3A2-9CE4-43A8-9674-31D4E4092A36}" type="pres">
      <dgm:prSet presAssocID="{D62BE922-F75D-4132-9AA8-41265F118A12}" presName="Name37" presStyleLbl="parChTrans1D2" presStyleIdx="1" presStyleCnt="7"/>
      <dgm:spPr/>
    </dgm:pt>
    <dgm:pt modelId="{916D6249-63E8-4F75-9B61-A831EBF2AFFD}" type="pres">
      <dgm:prSet presAssocID="{2BD1BEAB-A1A2-4DEC-984A-4E534BAC9C78}" presName="hierRoot2" presStyleCnt="0">
        <dgm:presLayoutVars>
          <dgm:hierBranch val="init"/>
        </dgm:presLayoutVars>
      </dgm:prSet>
      <dgm:spPr/>
    </dgm:pt>
    <dgm:pt modelId="{CCAF9BD4-6BCC-455B-B17B-6BA57A70C92D}" type="pres">
      <dgm:prSet presAssocID="{2BD1BEAB-A1A2-4DEC-984A-4E534BAC9C78}" presName="rootComposite" presStyleCnt="0"/>
      <dgm:spPr/>
    </dgm:pt>
    <dgm:pt modelId="{34216C71-02F5-46F8-810A-82C1B7680EBA}" type="pres">
      <dgm:prSet presAssocID="{2BD1BEAB-A1A2-4DEC-984A-4E534BAC9C78}" presName="rootText" presStyleLbl="node2" presStyleIdx="1" presStyleCnt="6">
        <dgm:presLayoutVars>
          <dgm:chPref val="3"/>
        </dgm:presLayoutVars>
      </dgm:prSet>
      <dgm:spPr/>
    </dgm:pt>
    <dgm:pt modelId="{83E6301A-E9A3-4453-AAA0-55AA6A6B9423}" type="pres">
      <dgm:prSet presAssocID="{2BD1BEAB-A1A2-4DEC-984A-4E534BAC9C78}" presName="rootConnector" presStyleLbl="node2" presStyleIdx="1" presStyleCnt="6"/>
      <dgm:spPr/>
    </dgm:pt>
    <dgm:pt modelId="{895E78CA-508F-4952-B87A-41473E10C859}" type="pres">
      <dgm:prSet presAssocID="{2BD1BEAB-A1A2-4DEC-984A-4E534BAC9C78}" presName="hierChild4" presStyleCnt="0"/>
      <dgm:spPr/>
    </dgm:pt>
    <dgm:pt modelId="{7B268F8B-2C92-43B0-98CC-D5D6ED68F203}" type="pres">
      <dgm:prSet presAssocID="{24991A79-B2A2-4C31-880C-DBC141666866}" presName="Name37" presStyleLbl="parChTrans1D3" presStyleIdx="0" presStyleCnt="6"/>
      <dgm:spPr/>
    </dgm:pt>
    <dgm:pt modelId="{EDF3F69D-BE36-4AF6-9F6E-50652277F043}" type="pres">
      <dgm:prSet presAssocID="{5E2C9920-809B-401C-8AB6-8D520E0CDFEF}" presName="hierRoot2" presStyleCnt="0">
        <dgm:presLayoutVars>
          <dgm:hierBranch val="init"/>
        </dgm:presLayoutVars>
      </dgm:prSet>
      <dgm:spPr/>
    </dgm:pt>
    <dgm:pt modelId="{8E6A0083-E461-40CA-9587-6F5E2D8D7839}" type="pres">
      <dgm:prSet presAssocID="{5E2C9920-809B-401C-8AB6-8D520E0CDFEF}" presName="rootComposite" presStyleCnt="0"/>
      <dgm:spPr/>
    </dgm:pt>
    <dgm:pt modelId="{5C3EE6CB-F4CF-4C24-BEEF-08A57F3F040B}" type="pres">
      <dgm:prSet presAssocID="{5E2C9920-809B-401C-8AB6-8D520E0CDFEF}" presName="rootText" presStyleLbl="node3" presStyleIdx="0" presStyleCnt="6">
        <dgm:presLayoutVars>
          <dgm:chPref val="3"/>
        </dgm:presLayoutVars>
      </dgm:prSet>
      <dgm:spPr/>
    </dgm:pt>
    <dgm:pt modelId="{415533DE-F793-4F62-BF00-B12850FD7C4E}" type="pres">
      <dgm:prSet presAssocID="{5E2C9920-809B-401C-8AB6-8D520E0CDFEF}" presName="rootConnector" presStyleLbl="node3" presStyleIdx="0" presStyleCnt="6"/>
      <dgm:spPr/>
    </dgm:pt>
    <dgm:pt modelId="{49E1D7A5-0F1C-4B48-8304-5B39D4540D0E}" type="pres">
      <dgm:prSet presAssocID="{5E2C9920-809B-401C-8AB6-8D520E0CDFEF}" presName="hierChild4" presStyleCnt="0"/>
      <dgm:spPr/>
    </dgm:pt>
    <dgm:pt modelId="{2D01DCF4-1858-4DF8-84F7-6FB9FB11108F}" type="pres">
      <dgm:prSet presAssocID="{5E2C9920-809B-401C-8AB6-8D520E0CDFEF}" presName="hierChild5" presStyleCnt="0"/>
      <dgm:spPr/>
    </dgm:pt>
    <dgm:pt modelId="{C9082496-A516-4800-86E5-3C0C5F160A2C}" type="pres">
      <dgm:prSet presAssocID="{2BD1BEAB-A1A2-4DEC-984A-4E534BAC9C78}" presName="hierChild5" presStyleCnt="0"/>
      <dgm:spPr/>
    </dgm:pt>
    <dgm:pt modelId="{900A91D7-F1C9-4C99-9485-5A0911AFA7C4}" type="pres">
      <dgm:prSet presAssocID="{0EEBD49E-889D-472F-A554-7EB061D71331}" presName="Name37" presStyleLbl="parChTrans1D2" presStyleIdx="2" presStyleCnt="7"/>
      <dgm:spPr/>
    </dgm:pt>
    <dgm:pt modelId="{14D267B2-C547-49F6-AED7-35A2CC13B198}" type="pres">
      <dgm:prSet presAssocID="{52C0AE98-87AC-449F-A79C-A79D0D834341}" presName="hierRoot2" presStyleCnt="0">
        <dgm:presLayoutVars>
          <dgm:hierBranch val="init"/>
        </dgm:presLayoutVars>
      </dgm:prSet>
      <dgm:spPr/>
    </dgm:pt>
    <dgm:pt modelId="{786B8B5C-390F-4D6B-8BC6-33EC26D11CB7}" type="pres">
      <dgm:prSet presAssocID="{52C0AE98-87AC-449F-A79C-A79D0D834341}" presName="rootComposite" presStyleCnt="0"/>
      <dgm:spPr/>
    </dgm:pt>
    <dgm:pt modelId="{53156E01-6C74-4E62-88FE-BC8D352CE629}" type="pres">
      <dgm:prSet presAssocID="{52C0AE98-87AC-449F-A79C-A79D0D834341}" presName="rootText" presStyleLbl="node2" presStyleIdx="2" presStyleCnt="6">
        <dgm:presLayoutVars>
          <dgm:chPref val="3"/>
        </dgm:presLayoutVars>
      </dgm:prSet>
      <dgm:spPr/>
    </dgm:pt>
    <dgm:pt modelId="{AF923FE2-5C06-41E3-969D-F8EADBA56C55}" type="pres">
      <dgm:prSet presAssocID="{52C0AE98-87AC-449F-A79C-A79D0D834341}" presName="rootConnector" presStyleLbl="node2" presStyleIdx="2" presStyleCnt="6"/>
      <dgm:spPr/>
    </dgm:pt>
    <dgm:pt modelId="{A1BD3944-0174-44AA-AD42-EB135330A94E}" type="pres">
      <dgm:prSet presAssocID="{52C0AE98-87AC-449F-A79C-A79D0D834341}" presName="hierChild4" presStyleCnt="0"/>
      <dgm:spPr/>
    </dgm:pt>
    <dgm:pt modelId="{D0EA6713-E548-47BA-9E66-4A2885C1B204}" type="pres">
      <dgm:prSet presAssocID="{221102CC-916E-4203-BAD1-E0ABF64217FA}" presName="Name37" presStyleLbl="parChTrans1D3" presStyleIdx="1" presStyleCnt="6"/>
      <dgm:spPr/>
    </dgm:pt>
    <dgm:pt modelId="{FA6F05D7-989C-4A6E-AD25-9DB0AF636CD6}" type="pres">
      <dgm:prSet presAssocID="{65A10146-F83A-4C89-A76B-3662243625E9}" presName="hierRoot2" presStyleCnt="0">
        <dgm:presLayoutVars>
          <dgm:hierBranch val="init"/>
        </dgm:presLayoutVars>
      </dgm:prSet>
      <dgm:spPr/>
    </dgm:pt>
    <dgm:pt modelId="{DBA4A87B-3083-4CA8-98CE-E8E09296D4E5}" type="pres">
      <dgm:prSet presAssocID="{65A10146-F83A-4C89-A76B-3662243625E9}" presName="rootComposite" presStyleCnt="0"/>
      <dgm:spPr/>
    </dgm:pt>
    <dgm:pt modelId="{5339EC35-1BC8-48BE-A97D-B95F568CABC1}" type="pres">
      <dgm:prSet presAssocID="{65A10146-F83A-4C89-A76B-3662243625E9}" presName="rootText" presStyleLbl="node3" presStyleIdx="1" presStyleCnt="6">
        <dgm:presLayoutVars>
          <dgm:chPref val="3"/>
        </dgm:presLayoutVars>
      </dgm:prSet>
      <dgm:spPr/>
    </dgm:pt>
    <dgm:pt modelId="{82AB94F7-6A96-4D90-BB34-874153D44AC2}" type="pres">
      <dgm:prSet presAssocID="{65A10146-F83A-4C89-A76B-3662243625E9}" presName="rootConnector" presStyleLbl="node3" presStyleIdx="1" presStyleCnt="6"/>
      <dgm:spPr/>
    </dgm:pt>
    <dgm:pt modelId="{3DC787BE-A00D-47D8-B6FA-507FBE7DC7E2}" type="pres">
      <dgm:prSet presAssocID="{65A10146-F83A-4C89-A76B-3662243625E9}" presName="hierChild4" presStyleCnt="0"/>
      <dgm:spPr/>
    </dgm:pt>
    <dgm:pt modelId="{2854C80E-EC4B-437A-99E2-8398B3AB66D9}" type="pres">
      <dgm:prSet presAssocID="{65A10146-F83A-4C89-A76B-3662243625E9}" presName="hierChild5" presStyleCnt="0"/>
      <dgm:spPr/>
    </dgm:pt>
    <dgm:pt modelId="{8A48F566-DB1B-42BD-87F6-74FA0EB8AEA7}" type="pres">
      <dgm:prSet presAssocID="{0FFABCFF-E2FC-4ED1-BF89-8D4B77E1B69D}" presName="Name37" presStyleLbl="parChTrans1D3" presStyleIdx="2" presStyleCnt="6"/>
      <dgm:spPr/>
    </dgm:pt>
    <dgm:pt modelId="{8DDF6647-78F0-43C1-A86E-181157AB4C3A}" type="pres">
      <dgm:prSet presAssocID="{C7CEA567-1F03-4F1D-92F7-061B2518D711}" presName="hierRoot2" presStyleCnt="0">
        <dgm:presLayoutVars>
          <dgm:hierBranch val="init"/>
        </dgm:presLayoutVars>
      </dgm:prSet>
      <dgm:spPr/>
    </dgm:pt>
    <dgm:pt modelId="{A28CBB06-CDB1-4079-BB0C-B455F3047F57}" type="pres">
      <dgm:prSet presAssocID="{C7CEA567-1F03-4F1D-92F7-061B2518D711}" presName="rootComposite" presStyleCnt="0"/>
      <dgm:spPr/>
    </dgm:pt>
    <dgm:pt modelId="{66BCD898-E579-4CAA-BE20-D2F021B3C7A2}" type="pres">
      <dgm:prSet presAssocID="{C7CEA567-1F03-4F1D-92F7-061B2518D711}" presName="rootText" presStyleLbl="node3" presStyleIdx="2" presStyleCnt="6">
        <dgm:presLayoutVars>
          <dgm:chPref val="3"/>
        </dgm:presLayoutVars>
      </dgm:prSet>
      <dgm:spPr/>
    </dgm:pt>
    <dgm:pt modelId="{B8B57839-8F1D-4ACF-92F7-A6275C563A82}" type="pres">
      <dgm:prSet presAssocID="{C7CEA567-1F03-4F1D-92F7-061B2518D711}" presName="rootConnector" presStyleLbl="node3" presStyleIdx="2" presStyleCnt="6"/>
      <dgm:spPr/>
    </dgm:pt>
    <dgm:pt modelId="{661D0572-8707-4822-A586-D0720A41422A}" type="pres">
      <dgm:prSet presAssocID="{C7CEA567-1F03-4F1D-92F7-061B2518D711}" presName="hierChild4" presStyleCnt="0"/>
      <dgm:spPr/>
    </dgm:pt>
    <dgm:pt modelId="{D406B9A2-3BDD-4D7B-BF3A-6E6E3F8BF7A8}" type="pres">
      <dgm:prSet presAssocID="{C7CEA567-1F03-4F1D-92F7-061B2518D711}" presName="hierChild5" presStyleCnt="0"/>
      <dgm:spPr/>
    </dgm:pt>
    <dgm:pt modelId="{DBCB68A7-E9E6-4305-9E4A-16EEF92840A3}" type="pres">
      <dgm:prSet presAssocID="{52C0AE98-87AC-449F-A79C-A79D0D834341}" presName="hierChild5" presStyleCnt="0"/>
      <dgm:spPr/>
    </dgm:pt>
    <dgm:pt modelId="{146982BD-8E2D-4247-91FD-E8952AB20D64}" type="pres">
      <dgm:prSet presAssocID="{731526EA-663F-4341-B798-47320055B633}" presName="Name37" presStyleLbl="parChTrans1D2" presStyleIdx="3" presStyleCnt="7"/>
      <dgm:spPr/>
    </dgm:pt>
    <dgm:pt modelId="{9C2C31B2-8082-4289-B0EA-73C2CF3C5D3D}" type="pres">
      <dgm:prSet presAssocID="{C5588064-B52E-43A0-9953-4DA3C07A79BC}" presName="hierRoot2" presStyleCnt="0">
        <dgm:presLayoutVars>
          <dgm:hierBranch val="init"/>
        </dgm:presLayoutVars>
      </dgm:prSet>
      <dgm:spPr/>
    </dgm:pt>
    <dgm:pt modelId="{B33E4D13-1C13-4B1A-BB0D-F92125D0C562}" type="pres">
      <dgm:prSet presAssocID="{C5588064-B52E-43A0-9953-4DA3C07A79BC}" presName="rootComposite" presStyleCnt="0"/>
      <dgm:spPr/>
    </dgm:pt>
    <dgm:pt modelId="{A296801B-2E71-4FD2-921E-CCFFE879EF14}" type="pres">
      <dgm:prSet presAssocID="{C5588064-B52E-43A0-9953-4DA3C07A79BC}" presName="rootText" presStyleLbl="node2" presStyleIdx="3" presStyleCnt="6">
        <dgm:presLayoutVars>
          <dgm:chPref val="3"/>
        </dgm:presLayoutVars>
      </dgm:prSet>
      <dgm:spPr/>
    </dgm:pt>
    <dgm:pt modelId="{001DE608-EF52-4AA6-AF4D-981A78D9F97E}" type="pres">
      <dgm:prSet presAssocID="{C5588064-B52E-43A0-9953-4DA3C07A79BC}" presName="rootConnector" presStyleLbl="node2" presStyleIdx="3" presStyleCnt="6"/>
      <dgm:spPr/>
    </dgm:pt>
    <dgm:pt modelId="{B5CA10EF-F668-4BE6-8018-82EA7E6FE873}" type="pres">
      <dgm:prSet presAssocID="{C5588064-B52E-43A0-9953-4DA3C07A79BC}" presName="hierChild4" presStyleCnt="0"/>
      <dgm:spPr/>
    </dgm:pt>
    <dgm:pt modelId="{DC7D74F8-C30C-478B-ADCA-1D2B184A161A}" type="pres">
      <dgm:prSet presAssocID="{534336CC-4107-4791-B2B6-A04155845C5C}" presName="Name37" presStyleLbl="parChTrans1D3" presStyleIdx="3" presStyleCnt="6"/>
      <dgm:spPr/>
    </dgm:pt>
    <dgm:pt modelId="{13227562-C60B-45D8-A1C9-E5BE0764B155}" type="pres">
      <dgm:prSet presAssocID="{9279F60B-9538-4289-AB81-61FE7FF59221}" presName="hierRoot2" presStyleCnt="0">
        <dgm:presLayoutVars>
          <dgm:hierBranch val="init"/>
        </dgm:presLayoutVars>
      </dgm:prSet>
      <dgm:spPr/>
    </dgm:pt>
    <dgm:pt modelId="{B104B96A-EFF6-42D5-9CC2-FB909F385599}" type="pres">
      <dgm:prSet presAssocID="{9279F60B-9538-4289-AB81-61FE7FF59221}" presName="rootComposite" presStyleCnt="0"/>
      <dgm:spPr/>
    </dgm:pt>
    <dgm:pt modelId="{61FF1858-3691-4079-BD2D-80DA7DD4630E}" type="pres">
      <dgm:prSet presAssocID="{9279F60B-9538-4289-AB81-61FE7FF59221}" presName="rootText" presStyleLbl="node3" presStyleIdx="3" presStyleCnt="6">
        <dgm:presLayoutVars>
          <dgm:chPref val="3"/>
        </dgm:presLayoutVars>
      </dgm:prSet>
      <dgm:spPr/>
    </dgm:pt>
    <dgm:pt modelId="{B006F0FA-0692-40DC-8CA7-C412894ECA5A}" type="pres">
      <dgm:prSet presAssocID="{9279F60B-9538-4289-AB81-61FE7FF59221}" presName="rootConnector" presStyleLbl="node3" presStyleIdx="3" presStyleCnt="6"/>
      <dgm:spPr/>
    </dgm:pt>
    <dgm:pt modelId="{E930FAEE-7D6D-4EC2-A3EB-F5C32C3357B1}" type="pres">
      <dgm:prSet presAssocID="{9279F60B-9538-4289-AB81-61FE7FF59221}" presName="hierChild4" presStyleCnt="0"/>
      <dgm:spPr/>
    </dgm:pt>
    <dgm:pt modelId="{AD4103DD-0F33-458D-ABC6-A5E1D769A42F}" type="pres">
      <dgm:prSet presAssocID="{9279F60B-9538-4289-AB81-61FE7FF59221}" presName="hierChild5" presStyleCnt="0"/>
      <dgm:spPr/>
    </dgm:pt>
    <dgm:pt modelId="{A1438DD3-BC66-4C24-B201-D45AD1E06593}" type="pres">
      <dgm:prSet presAssocID="{2DC1503B-16E4-472C-8CFE-4CE9516A27E0}" presName="Name37" presStyleLbl="parChTrans1D3" presStyleIdx="4" presStyleCnt="6"/>
      <dgm:spPr/>
    </dgm:pt>
    <dgm:pt modelId="{7801AA4D-C45F-44C2-A0E2-4BBCA023EBFC}" type="pres">
      <dgm:prSet presAssocID="{0DF7BC69-362A-4FA3-8DC1-D13E4A0D871C}" presName="hierRoot2" presStyleCnt="0">
        <dgm:presLayoutVars>
          <dgm:hierBranch val="init"/>
        </dgm:presLayoutVars>
      </dgm:prSet>
      <dgm:spPr/>
    </dgm:pt>
    <dgm:pt modelId="{1CA85D9E-4504-487B-93C3-40F3F49CC5BE}" type="pres">
      <dgm:prSet presAssocID="{0DF7BC69-362A-4FA3-8DC1-D13E4A0D871C}" presName="rootComposite" presStyleCnt="0"/>
      <dgm:spPr/>
    </dgm:pt>
    <dgm:pt modelId="{61F2305F-3AA4-490C-A88A-65E7CB910F37}" type="pres">
      <dgm:prSet presAssocID="{0DF7BC69-362A-4FA3-8DC1-D13E4A0D871C}" presName="rootText" presStyleLbl="node3" presStyleIdx="4" presStyleCnt="6">
        <dgm:presLayoutVars>
          <dgm:chPref val="3"/>
        </dgm:presLayoutVars>
      </dgm:prSet>
      <dgm:spPr/>
    </dgm:pt>
    <dgm:pt modelId="{7BAC3004-21F0-4BB5-8D5E-7DBD4DC8A467}" type="pres">
      <dgm:prSet presAssocID="{0DF7BC69-362A-4FA3-8DC1-D13E4A0D871C}" presName="rootConnector" presStyleLbl="node3" presStyleIdx="4" presStyleCnt="6"/>
      <dgm:spPr/>
    </dgm:pt>
    <dgm:pt modelId="{39AAB618-DF3E-4B3E-BD60-258A3F9CA896}" type="pres">
      <dgm:prSet presAssocID="{0DF7BC69-362A-4FA3-8DC1-D13E4A0D871C}" presName="hierChild4" presStyleCnt="0"/>
      <dgm:spPr/>
    </dgm:pt>
    <dgm:pt modelId="{1E156032-9C58-4B28-9077-F7B8573A70FC}" type="pres">
      <dgm:prSet presAssocID="{0DF7BC69-362A-4FA3-8DC1-D13E4A0D871C}" presName="hierChild5" presStyleCnt="0"/>
      <dgm:spPr/>
    </dgm:pt>
    <dgm:pt modelId="{2728F10A-738A-46CA-ADA0-E03DBA43C564}" type="pres">
      <dgm:prSet presAssocID="{C5588064-B52E-43A0-9953-4DA3C07A79BC}" presName="hierChild5" presStyleCnt="0"/>
      <dgm:spPr/>
    </dgm:pt>
    <dgm:pt modelId="{3234B8CF-58E3-41A6-879A-0F3A3A10F4B0}" type="pres">
      <dgm:prSet presAssocID="{0580B3EB-B4AD-429C-A5AB-98F2CBE241D2}" presName="Name37" presStyleLbl="parChTrans1D2" presStyleIdx="4" presStyleCnt="7"/>
      <dgm:spPr/>
    </dgm:pt>
    <dgm:pt modelId="{69E9C7EA-C21E-45BE-AC85-3CDE7FD5B157}" type="pres">
      <dgm:prSet presAssocID="{C7744C60-83B8-4F91-957C-A87B35CA39F1}" presName="hierRoot2" presStyleCnt="0">
        <dgm:presLayoutVars>
          <dgm:hierBranch val="init"/>
        </dgm:presLayoutVars>
      </dgm:prSet>
      <dgm:spPr/>
    </dgm:pt>
    <dgm:pt modelId="{38DF4D3E-47FB-4F84-9A8C-353EFBFB87A6}" type="pres">
      <dgm:prSet presAssocID="{C7744C60-83B8-4F91-957C-A87B35CA39F1}" presName="rootComposite" presStyleCnt="0"/>
      <dgm:spPr/>
    </dgm:pt>
    <dgm:pt modelId="{AE5CD011-93D6-40FE-8648-93BEF5C35D6A}" type="pres">
      <dgm:prSet presAssocID="{C7744C60-83B8-4F91-957C-A87B35CA39F1}" presName="rootText" presStyleLbl="node2" presStyleIdx="4" presStyleCnt="6">
        <dgm:presLayoutVars>
          <dgm:chPref val="3"/>
        </dgm:presLayoutVars>
      </dgm:prSet>
      <dgm:spPr/>
    </dgm:pt>
    <dgm:pt modelId="{FC21AA5D-A19E-462D-92AB-FD5A8FCCB9BE}" type="pres">
      <dgm:prSet presAssocID="{C7744C60-83B8-4F91-957C-A87B35CA39F1}" presName="rootConnector" presStyleLbl="node2" presStyleIdx="4" presStyleCnt="6"/>
      <dgm:spPr/>
    </dgm:pt>
    <dgm:pt modelId="{538B41B9-BF0F-423C-9AA1-3DEC1834E368}" type="pres">
      <dgm:prSet presAssocID="{C7744C60-83B8-4F91-957C-A87B35CA39F1}" presName="hierChild4" presStyleCnt="0"/>
      <dgm:spPr/>
    </dgm:pt>
    <dgm:pt modelId="{21318141-8DFB-4EE1-8F12-44B1855FCB41}" type="pres">
      <dgm:prSet presAssocID="{B7B14D65-60A2-4512-9602-C50200A151EB}" presName="Name37" presStyleLbl="parChTrans1D3" presStyleIdx="5" presStyleCnt="6"/>
      <dgm:spPr/>
    </dgm:pt>
    <dgm:pt modelId="{4782B4A6-7179-46CD-A960-3D3B0B1F04CB}" type="pres">
      <dgm:prSet presAssocID="{C8920ED0-83E6-4398-8C80-DA1F4C39A79C}" presName="hierRoot2" presStyleCnt="0">
        <dgm:presLayoutVars>
          <dgm:hierBranch val="init"/>
        </dgm:presLayoutVars>
      </dgm:prSet>
      <dgm:spPr/>
    </dgm:pt>
    <dgm:pt modelId="{876C6218-5F00-43C1-B91F-A210C2A5B30A}" type="pres">
      <dgm:prSet presAssocID="{C8920ED0-83E6-4398-8C80-DA1F4C39A79C}" presName="rootComposite" presStyleCnt="0"/>
      <dgm:spPr/>
    </dgm:pt>
    <dgm:pt modelId="{E6653178-1270-45AF-B368-9BACF84F774B}" type="pres">
      <dgm:prSet presAssocID="{C8920ED0-83E6-4398-8C80-DA1F4C39A79C}" presName="rootText" presStyleLbl="node3" presStyleIdx="5" presStyleCnt="6">
        <dgm:presLayoutVars>
          <dgm:chPref val="3"/>
        </dgm:presLayoutVars>
      </dgm:prSet>
      <dgm:spPr/>
    </dgm:pt>
    <dgm:pt modelId="{A4219451-C178-4E42-8415-FFD36C3502D7}" type="pres">
      <dgm:prSet presAssocID="{C8920ED0-83E6-4398-8C80-DA1F4C39A79C}" presName="rootConnector" presStyleLbl="node3" presStyleIdx="5" presStyleCnt="6"/>
      <dgm:spPr/>
    </dgm:pt>
    <dgm:pt modelId="{4AA0B130-2B4D-4873-A2C2-9439EE599BE8}" type="pres">
      <dgm:prSet presAssocID="{C8920ED0-83E6-4398-8C80-DA1F4C39A79C}" presName="hierChild4" presStyleCnt="0"/>
      <dgm:spPr/>
    </dgm:pt>
    <dgm:pt modelId="{91A30296-A214-4A7E-B4A7-D9CEF59FC39D}" type="pres">
      <dgm:prSet presAssocID="{C8920ED0-83E6-4398-8C80-DA1F4C39A79C}" presName="hierChild5" presStyleCnt="0"/>
      <dgm:spPr/>
    </dgm:pt>
    <dgm:pt modelId="{AF494D2F-7C2B-435F-AA35-34E8B84882BA}" type="pres">
      <dgm:prSet presAssocID="{C7744C60-83B8-4F91-957C-A87B35CA39F1}" presName="hierChild5" presStyleCnt="0"/>
      <dgm:spPr/>
    </dgm:pt>
    <dgm:pt modelId="{A7AD05E9-EAEF-43E5-A8AC-2608487297C7}" type="pres">
      <dgm:prSet presAssocID="{6123D837-7343-4258-8F56-E88C8DFB98D0}" presName="Name37" presStyleLbl="parChTrans1D2" presStyleIdx="5" presStyleCnt="7"/>
      <dgm:spPr/>
    </dgm:pt>
    <dgm:pt modelId="{E564DB49-C48C-449E-A6B6-44DC7C41397D}" type="pres">
      <dgm:prSet presAssocID="{27140EC2-C674-4987-ACF5-4A1B2C703F84}" presName="hierRoot2" presStyleCnt="0">
        <dgm:presLayoutVars>
          <dgm:hierBranch val="init"/>
        </dgm:presLayoutVars>
      </dgm:prSet>
      <dgm:spPr/>
    </dgm:pt>
    <dgm:pt modelId="{DE2818E8-8E5A-4DAB-90C7-A98E0B2A192D}" type="pres">
      <dgm:prSet presAssocID="{27140EC2-C674-4987-ACF5-4A1B2C703F84}" presName="rootComposite" presStyleCnt="0"/>
      <dgm:spPr/>
    </dgm:pt>
    <dgm:pt modelId="{0626AB39-2437-4D9E-A70B-F2D8A8F31037}" type="pres">
      <dgm:prSet presAssocID="{27140EC2-C674-4987-ACF5-4A1B2C703F84}" presName="rootText" presStyleLbl="node2" presStyleIdx="5" presStyleCnt="6">
        <dgm:presLayoutVars>
          <dgm:chPref val="3"/>
        </dgm:presLayoutVars>
      </dgm:prSet>
      <dgm:spPr/>
    </dgm:pt>
    <dgm:pt modelId="{15F975B9-7E62-4E19-AA8F-AFB1BE6FFB12}" type="pres">
      <dgm:prSet presAssocID="{27140EC2-C674-4987-ACF5-4A1B2C703F84}" presName="rootConnector" presStyleLbl="node2" presStyleIdx="5" presStyleCnt="6"/>
      <dgm:spPr/>
    </dgm:pt>
    <dgm:pt modelId="{8E0F5EBC-8037-49B9-9FC3-28803CCE0377}" type="pres">
      <dgm:prSet presAssocID="{27140EC2-C674-4987-ACF5-4A1B2C703F84}" presName="hierChild4" presStyleCnt="0"/>
      <dgm:spPr/>
    </dgm:pt>
    <dgm:pt modelId="{7816B20D-C299-483E-9592-928C23AA0F5F}" type="pres">
      <dgm:prSet presAssocID="{27140EC2-C674-4987-ACF5-4A1B2C703F84}" presName="hierChild5" presStyleCnt="0"/>
      <dgm:spPr/>
    </dgm:pt>
    <dgm:pt modelId="{C45A5229-84E0-4A9C-AE56-68888731E100}" type="pres">
      <dgm:prSet presAssocID="{AD469F8C-A9F4-49DF-AFBE-B7842FFDA746}" presName="hierChild3" presStyleCnt="0"/>
      <dgm:spPr/>
    </dgm:pt>
    <dgm:pt modelId="{4D9C2282-41A6-47D4-9184-C6216FC50D0E}" type="pres">
      <dgm:prSet presAssocID="{67494322-AD12-4D23-84D7-FA5D6B1B012B}" presName="Name111" presStyleLbl="parChTrans1D2" presStyleIdx="6" presStyleCnt="7"/>
      <dgm:spPr/>
    </dgm:pt>
    <dgm:pt modelId="{B38EE3B1-4E78-4FA8-AE6F-E5603912F8F0}" type="pres">
      <dgm:prSet presAssocID="{28B03941-48ED-4CD8-8DEA-53178880E00B}" presName="hierRoot3" presStyleCnt="0">
        <dgm:presLayoutVars>
          <dgm:hierBranch val="init"/>
        </dgm:presLayoutVars>
      </dgm:prSet>
      <dgm:spPr/>
    </dgm:pt>
    <dgm:pt modelId="{F2B0BF37-16C2-40E2-B4DA-7854B51137FD}" type="pres">
      <dgm:prSet presAssocID="{28B03941-48ED-4CD8-8DEA-53178880E00B}" presName="rootComposite3" presStyleCnt="0"/>
      <dgm:spPr/>
    </dgm:pt>
    <dgm:pt modelId="{E474CB2B-2C5E-4277-9192-FD1953F0EEA9}" type="pres">
      <dgm:prSet presAssocID="{28B03941-48ED-4CD8-8DEA-53178880E00B}" presName="rootText3" presStyleLbl="asst1" presStyleIdx="0" presStyleCnt="1" custLinFactNeighborX="-461" custLinFactNeighborY="-27685">
        <dgm:presLayoutVars>
          <dgm:chPref val="3"/>
        </dgm:presLayoutVars>
      </dgm:prSet>
      <dgm:spPr/>
    </dgm:pt>
    <dgm:pt modelId="{EBA97CE5-38F0-46F9-94FB-0E0281095EFD}" type="pres">
      <dgm:prSet presAssocID="{28B03941-48ED-4CD8-8DEA-53178880E00B}" presName="rootConnector3" presStyleLbl="asst1" presStyleIdx="0" presStyleCnt="1"/>
      <dgm:spPr/>
    </dgm:pt>
    <dgm:pt modelId="{2478A158-D71C-4345-8E2F-8A717E63AAEB}" type="pres">
      <dgm:prSet presAssocID="{28B03941-48ED-4CD8-8DEA-53178880E00B}" presName="hierChild6" presStyleCnt="0"/>
      <dgm:spPr/>
    </dgm:pt>
    <dgm:pt modelId="{7D60C45B-3F8A-435B-975D-7B6D1B93D9D9}" type="pres">
      <dgm:prSet presAssocID="{28B03941-48ED-4CD8-8DEA-53178880E00B}" presName="hierChild7" presStyleCnt="0"/>
      <dgm:spPr/>
    </dgm:pt>
  </dgm:ptLst>
  <dgm:cxnLst>
    <dgm:cxn modelId="{2A709402-FBDF-42DF-9056-EB8393971E73}" type="presOf" srcId="{2DC1503B-16E4-472C-8CFE-4CE9516A27E0}" destId="{A1438DD3-BC66-4C24-B201-D45AD1E06593}" srcOrd="0" destOrd="0" presId="urn:microsoft.com/office/officeart/2005/8/layout/orgChart1"/>
    <dgm:cxn modelId="{F9924F07-7BF6-4917-9A42-A6FE2569EC6E}" type="presOf" srcId="{C8920ED0-83E6-4398-8C80-DA1F4C39A79C}" destId="{A4219451-C178-4E42-8415-FFD36C3502D7}" srcOrd="1" destOrd="0" presId="urn:microsoft.com/office/officeart/2005/8/layout/orgChart1"/>
    <dgm:cxn modelId="{3637260E-E3F8-4977-9D86-32C05325BB9D}" type="presOf" srcId="{C8920ED0-83E6-4398-8C80-DA1F4C39A79C}" destId="{E6653178-1270-45AF-B368-9BACF84F774B}" srcOrd="0" destOrd="0" presId="urn:microsoft.com/office/officeart/2005/8/layout/orgChart1"/>
    <dgm:cxn modelId="{E6F05518-4E1F-410C-925E-F23594E836CB}" type="presOf" srcId="{52C0AE98-87AC-449F-A79C-A79D0D834341}" destId="{53156E01-6C74-4E62-88FE-BC8D352CE629}" srcOrd="0" destOrd="0" presId="urn:microsoft.com/office/officeart/2005/8/layout/orgChart1"/>
    <dgm:cxn modelId="{5B2D561A-5CE5-4A7E-B71C-8F1382CB332E}" srcId="{AD469F8C-A9F4-49DF-AFBE-B7842FFDA746}" destId="{C7744C60-83B8-4F91-957C-A87B35CA39F1}" srcOrd="5" destOrd="0" parTransId="{0580B3EB-B4AD-429C-A5AB-98F2CBE241D2}" sibTransId="{F1E6595B-C1B1-4803-9BCC-3E333EBEEB1C}"/>
    <dgm:cxn modelId="{9A87AD1C-2A59-4104-8071-C95D44841CA8}" srcId="{2BD1BEAB-A1A2-4DEC-984A-4E534BAC9C78}" destId="{5E2C9920-809B-401C-8AB6-8D520E0CDFEF}" srcOrd="0" destOrd="0" parTransId="{24991A79-B2A2-4C31-880C-DBC141666866}" sibTransId="{E6A5E03F-FABA-4DD7-9B55-89576012CA86}"/>
    <dgm:cxn modelId="{806ED31C-F6AC-4E9F-BFF3-153DFD52BF15}" type="presOf" srcId="{C5588064-B52E-43A0-9953-4DA3C07A79BC}" destId="{A296801B-2E71-4FD2-921E-CCFFE879EF14}" srcOrd="0" destOrd="0" presId="urn:microsoft.com/office/officeart/2005/8/layout/orgChart1"/>
    <dgm:cxn modelId="{F3BDF722-5255-44AE-BCB0-1F098BBEC3CC}" srcId="{52C0AE98-87AC-449F-A79C-A79D0D834341}" destId="{65A10146-F83A-4C89-A76B-3662243625E9}" srcOrd="0" destOrd="0" parTransId="{221102CC-916E-4203-BAD1-E0ABF64217FA}" sibTransId="{B97647B9-3475-4B9D-9EF8-1A5CE26F821F}"/>
    <dgm:cxn modelId="{00BF8D24-8461-430A-88DC-7C85EDC11BB0}" type="presOf" srcId="{534336CC-4107-4791-B2B6-A04155845C5C}" destId="{DC7D74F8-C30C-478B-ADCA-1D2B184A161A}" srcOrd="0" destOrd="0" presId="urn:microsoft.com/office/officeart/2005/8/layout/orgChart1"/>
    <dgm:cxn modelId="{FFB24C2B-2A3D-459B-9E60-C623116C67B1}" srcId="{AD469F8C-A9F4-49DF-AFBE-B7842FFDA746}" destId="{C5588064-B52E-43A0-9953-4DA3C07A79BC}" srcOrd="4" destOrd="0" parTransId="{731526EA-663F-4341-B798-47320055B633}" sibTransId="{84A66CC2-E063-4030-A1F6-44D4AD62F5A4}"/>
    <dgm:cxn modelId="{C08A4034-CD43-40A9-B2A3-EBF55DA9817A}" type="presOf" srcId="{C5271E0D-4554-4A07-9864-70E53FBC5D05}" destId="{EB824302-1BB6-423E-BB31-B664962DD387}" srcOrd="0" destOrd="0" presId="urn:microsoft.com/office/officeart/2005/8/layout/orgChart1"/>
    <dgm:cxn modelId="{86B3EF3C-8FD2-4459-B67D-A431208FC4A9}" srcId="{C7744C60-83B8-4F91-957C-A87B35CA39F1}" destId="{C8920ED0-83E6-4398-8C80-DA1F4C39A79C}" srcOrd="0" destOrd="0" parTransId="{B7B14D65-60A2-4512-9602-C50200A151EB}" sibTransId="{433249CF-442B-4C23-B723-5E1CEA744F91}"/>
    <dgm:cxn modelId="{A2CAC13F-5A44-4156-8E7E-4AECFAB331BC}" type="presOf" srcId="{C7CEA567-1F03-4F1D-92F7-061B2518D711}" destId="{B8B57839-8F1D-4ACF-92F7-A6275C563A82}" srcOrd="1" destOrd="0" presId="urn:microsoft.com/office/officeart/2005/8/layout/orgChart1"/>
    <dgm:cxn modelId="{7A5E5340-BF96-4DF6-9985-9EA86866676C}" type="presOf" srcId="{731526EA-663F-4341-B798-47320055B633}" destId="{146982BD-8E2D-4247-91FD-E8952AB20D64}" srcOrd="0" destOrd="0" presId="urn:microsoft.com/office/officeart/2005/8/layout/orgChart1"/>
    <dgm:cxn modelId="{86BEB95B-3619-418C-8525-DF91ACDE85A5}" srcId="{AD469F8C-A9F4-49DF-AFBE-B7842FFDA746}" destId="{28B03941-48ED-4CD8-8DEA-53178880E00B}" srcOrd="0" destOrd="0" parTransId="{67494322-AD12-4D23-84D7-FA5D6B1B012B}" sibTransId="{23C4B837-C060-44FA-B72E-E8C38E8636D1}"/>
    <dgm:cxn modelId="{8511E362-AC45-46EE-9616-D231B7E12B89}" type="presOf" srcId="{67494322-AD12-4D23-84D7-FA5D6B1B012B}" destId="{4D9C2282-41A6-47D4-9184-C6216FC50D0E}" srcOrd="0" destOrd="0" presId="urn:microsoft.com/office/officeart/2005/8/layout/orgChart1"/>
    <dgm:cxn modelId="{34E11864-FAED-4F59-A433-D7EB7FEF3845}" srcId="{C5588064-B52E-43A0-9953-4DA3C07A79BC}" destId="{0DF7BC69-362A-4FA3-8DC1-D13E4A0D871C}" srcOrd="1" destOrd="0" parTransId="{2DC1503B-16E4-472C-8CFE-4CE9516A27E0}" sibTransId="{AB7B2C09-52CF-431A-A273-F5A0A0D80B00}"/>
    <dgm:cxn modelId="{AFD0BC46-56C9-44A5-BB65-F9E7481A1767}" type="presOf" srcId="{27140EC2-C674-4987-ACF5-4A1B2C703F84}" destId="{0626AB39-2437-4D9E-A70B-F2D8A8F31037}" srcOrd="0" destOrd="0" presId="urn:microsoft.com/office/officeart/2005/8/layout/orgChart1"/>
    <dgm:cxn modelId="{6C68114C-C4BA-4763-981F-8F298F6CDF49}" type="presOf" srcId="{28B03941-48ED-4CD8-8DEA-53178880E00B}" destId="{EBA97CE5-38F0-46F9-94FB-0E0281095EFD}" srcOrd="1" destOrd="0" presId="urn:microsoft.com/office/officeart/2005/8/layout/orgChart1"/>
    <dgm:cxn modelId="{C49B894D-97A3-4460-B248-23CF9815CB2E}" type="presOf" srcId="{0DF7BC69-362A-4FA3-8DC1-D13E4A0D871C}" destId="{61F2305F-3AA4-490C-A88A-65E7CB910F37}" srcOrd="0" destOrd="0" presId="urn:microsoft.com/office/officeart/2005/8/layout/orgChart1"/>
    <dgm:cxn modelId="{E989EE6F-97E5-40A9-8B34-656C70606866}" type="presOf" srcId="{D62BE922-F75D-4132-9AA8-41265F118A12}" destId="{20DEA3A2-9CE4-43A8-9674-31D4E4092A36}" srcOrd="0" destOrd="0" presId="urn:microsoft.com/office/officeart/2005/8/layout/orgChart1"/>
    <dgm:cxn modelId="{E7E25071-17B3-4FDE-AF25-DF9FC16546A1}" type="presOf" srcId="{65A10146-F83A-4C89-A76B-3662243625E9}" destId="{5339EC35-1BC8-48BE-A97D-B95F568CABC1}" srcOrd="0" destOrd="0" presId="urn:microsoft.com/office/officeart/2005/8/layout/orgChart1"/>
    <dgm:cxn modelId="{3B010653-51E7-45DC-BBDD-532A8D475310}" type="presOf" srcId="{C7744C60-83B8-4F91-957C-A87B35CA39F1}" destId="{AE5CD011-93D6-40FE-8648-93BEF5C35D6A}" srcOrd="0" destOrd="0" presId="urn:microsoft.com/office/officeart/2005/8/layout/orgChart1"/>
    <dgm:cxn modelId="{E9B2A374-C109-4C54-9EBC-A9E0375508D4}" type="presOf" srcId="{65A10146-F83A-4C89-A76B-3662243625E9}" destId="{82AB94F7-6A96-4D90-BB34-874153D44AC2}" srcOrd="1" destOrd="0" presId="urn:microsoft.com/office/officeart/2005/8/layout/orgChart1"/>
    <dgm:cxn modelId="{5B771677-428E-456C-864D-110BC06EB6A4}" type="presOf" srcId="{6123D837-7343-4258-8F56-E88C8DFB98D0}" destId="{A7AD05E9-EAEF-43E5-A8AC-2608487297C7}" srcOrd="0" destOrd="0" presId="urn:microsoft.com/office/officeart/2005/8/layout/orgChart1"/>
    <dgm:cxn modelId="{8B145B77-11FF-4A82-B69B-D71DA4C3CD6C}" type="presOf" srcId="{9279F60B-9538-4289-AB81-61FE7FF59221}" destId="{61FF1858-3691-4079-BD2D-80DA7DD4630E}" srcOrd="0" destOrd="0" presId="urn:microsoft.com/office/officeart/2005/8/layout/orgChart1"/>
    <dgm:cxn modelId="{7983867C-DFC1-405B-B98B-B4BC8B33A2CA}" type="presOf" srcId="{5E2C9920-809B-401C-8AB6-8D520E0CDFEF}" destId="{5C3EE6CB-F4CF-4C24-BEEF-08A57F3F040B}" srcOrd="0" destOrd="0" presId="urn:microsoft.com/office/officeart/2005/8/layout/orgChart1"/>
    <dgm:cxn modelId="{713BE988-3019-450F-A33D-1EE9414FDE01}" type="presOf" srcId="{C5271E0D-4554-4A07-9864-70E53FBC5D05}" destId="{4BB2F0E8-9174-4EAD-B3FA-6CE120BD9D76}" srcOrd="1" destOrd="0" presId="urn:microsoft.com/office/officeart/2005/8/layout/orgChart1"/>
    <dgm:cxn modelId="{4DB4368D-C141-461C-A4D0-AB565DF82E7A}" srcId="{AD469F8C-A9F4-49DF-AFBE-B7842FFDA746}" destId="{52C0AE98-87AC-449F-A79C-A79D0D834341}" srcOrd="3" destOrd="0" parTransId="{0EEBD49E-889D-472F-A554-7EB061D71331}" sibTransId="{13FE5634-6723-4BFF-B327-9E25C08F596E}"/>
    <dgm:cxn modelId="{B8502F8F-E928-435C-8D68-FCB1E30C9AC7}" type="presOf" srcId="{C7CEA567-1F03-4F1D-92F7-061B2518D711}" destId="{66BCD898-E579-4CAA-BE20-D2F021B3C7A2}" srcOrd="0" destOrd="0" presId="urn:microsoft.com/office/officeart/2005/8/layout/orgChart1"/>
    <dgm:cxn modelId="{1D8A5E93-85EB-4187-A117-7476060B73EF}" type="presOf" srcId="{52C0AE98-87AC-449F-A79C-A79D0D834341}" destId="{AF923FE2-5C06-41E3-969D-F8EADBA56C55}" srcOrd="1" destOrd="0" presId="urn:microsoft.com/office/officeart/2005/8/layout/orgChart1"/>
    <dgm:cxn modelId="{3CE0DBA4-1FD5-4AEC-B589-24F85A0B021C}" type="presOf" srcId="{9279F60B-9538-4289-AB81-61FE7FF59221}" destId="{B006F0FA-0692-40DC-8CA7-C412894ECA5A}" srcOrd="1" destOrd="0" presId="urn:microsoft.com/office/officeart/2005/8/layout/orgChart1"/>
    <dgm:cxn modelId="{A2764CA5-9B1B-452F-870A-A18F482BE94E}" type="presOf" srcId="{C5588064-B52E-43A0-9953-4DA3C07A79BC}" destId="{001DE608-EF52-4AA6-AF4D-981A78D9F97E}" srcOrd="1" destOrd="0" presId="urn:microsoft.com/office/officeart/2005/8/layout/orgChart1"/>
    <dgm:cxn modelId="{C1822BA7-D321-4E66-B095-655E109F9986}" type="presOf" srcId="{B9F7F6EB-1840-4ADA-83F2-0D3382C386E7}" destId="{A5CC12AB-8760-4746-A620-F8AF2364AFCE}" srcOrd="0" destOrd="0" presId="urn:microsoft.com/office/officeart/2005/8/layout/orgChart1"/>
    <dgm:cxn modelId="{9F54F5B0-DEF9-4691-9721-DA8A34E9EF45}" type="presOf" srcId="{0FFABCFF-E2FC-4ED1-BF89-8D4B77E1B69D}" destId="{8A48F566-DB1B-42BD-87F6-74FA0EB8AEA7}" srcOrd="0" destOrd="0" presId="urn:microsoft.com/office/officeart/2005/8/layout/orgChart1"/>
    <dgm:cxn modelId="{9ECE0DB3-854B-48D4-8F23-A7F02C8D4CE3}" srcId="{AD469F8C-A9F4-49DF-AFBE-B7842FFDA746}" destId="{2BD1BEAB-A1A2-4DEC-984A-4E534BAC9C78}" srcOrd="2" destOrd="0" parTransId="{D62BE922-F75D-4132-9AA8-41265F118A12}" sibTransId="{8940CBA2-2972-4028-9CCC-1BFAF2788675}"/>
    <dgm:cxn modelId="{503B39B6-44E9-48FE-A4B5-0F6CBB57F610}" type="presOf" srcId="{5E2C9920-809B-401C-8AB6-8D520E0CDFEF}" destId="{415533DE-F793-4F62-BF00-B12850FD7C4E}" srcOrd="1" destOrd="0" presId="urn:microsoft.com/office/officeart/2005/8/layout/orgChart1"/>
    <dgm:cxn modelId="{1F5848BA-3874-4353-BC2E-6A94C341C1AB}" srcId="{C5588064-B52E-43A0-9953-4DA3C07A79BC}" destId="{9279F60B-9538-4289-AB81-61FE7FF59221}" srcOrd="0" destOrd="0" parTransId="{534336CC-4107-4791-B2B6-A04155845C5C}" sibTransId="{3F4FED7A-A4E0-4C74-B1AC-B7102D5B228E}"/>
    <dgm:cxn modelId="{BF0684BA-54DC-41C2-AA75-2ADBAD8B828A}" type="presOf" srcId="{27140EC2-C674-4987-ACF5-4A1B2C703F84}" destId="{15F975B9-7E62-4E19-AA8F-AFB1BE6FFB12}" srcOrd="1" destOrd="0" presId="urn:microsoft.com/office/officeart/2005/8/layout/orgChart1"/>
    <dgm:cxn modelId="{DA8CB8BD-2F12-4854-BE56-88EF1F1F4BBA}" type="presOf" srcId="{221102CC-916E-4203-BAD1-E0ABF64217FA}" destId="{D0EA6713-E548-47BA-9E66-4A2885C1B204}" srcOrd="0" destOrd="0" presId="urn:microsoft.com/office/officeart/2005/8/layout/orgChart1"/>
    <dgm:cxn modelId="{0FD045C4-4C19-4E48-A598-521FBCCC2B6E}" type="presOf" srcId="{3B53855D-8C10-4AC5-BCB5-65804712C24C}" destId="{99B4CB9C-1CD3-4D41-A586-D6B13960FFDD}" srcOrd="0" destOrd="0" presId="urn:microsoft.com/office/officeart/2005/8/layout/orgChart1"/>
    <dgm:cxn modelId="{78F369C4-A56F-4FB5-9615-EA25BF3A72DF}" type="presOf" srcId="{2BD1BEAB-A1A2-4DEC-984A-4E534BAC9C78}" destId="{34216C71-02F5-46F8-810A-82C1B7680EBA}" srcOrd="0" destOrd="0" presId="urn:microsoft.com/office/officeart/2005/8/layout/orgChart1"/>
    <dgm:cxn modelId="{098C8ACB-F044-40E7-8B9D-7BD1A7CB0A4E}" type="presOf" srcId="{2BD1BEAB-A1A2-4DEC-984A-4E534BAC9C78}" destId="{83E6301A-E9A3-4453-AAA0-55AA6A6B9423}" srcOrd="1" destOrd="0" presId="urn:microsoft.com/office/officeart/2005/8/layout/orgChart1"/>
    <dgm:cxn modelId="{FBD431D0-1558-48C6-8EC0-7640D5D2927F}" type="presOf" srcId="{24991A79-B2A2-4C31-880C-DBC141666866}" destId="{7B268F8B-2C92-43B0-98CC-D5D6ED68F203}" srcOrd="0" destOrd="0" presId="urn:microsoft.com/office/officeart/2005/8/layout/orgChart1"/>
    <dgm:cxn modelId="{D1C9CBD0-625A-4DCC-8FF6-2CAB78A2447E}" type="presOf" srcId="{AD469F8C-A9F4-49DF-AFBE-B7842FFDA746}" destId="{6AF9DD5F-FE5E-40DE-890F-BADCE6C3DE4A}" srcOrd="0" destOrd="0" presId="urn:microsoft.com/office/officeart/2005/8/layout/orgChart1"/>
    <dgm:cxn modelId="{B23C9DD1-26E1-4767-8370-7F88C7919BDA}" srcId="{52C0AE98-87AC-449F-A79C-A79D0D834341}" destId="{C7CEA567-1F03-4F1D-92F7-061B2518D711}" srcOrd="1" destOrd="0" parTransId="{0FFABCFF-E2FC-4ED1-BF89-8D4B77E1B69D}" sibTransId="{9894E980-E1A3-4FDF-920B-5B8F9C733B3A}"/>
    <dgm:cxn modelId="{E151BFD1-6AEB-49E0-A7C3-39FC30564068}" type="presOf" srcId="{AD469F8C-A9F4-49DF-AFBE-B7842FFDA746}" destId="{496B4F47-2ED5-49BE-8094-9F757CA16438}" srcOrd="1" destOrd="0" presId="urn:microsoft.com/office/officeart/2005/8/layout/orgChart1"/>
    <dgm:cxn modelId="{5A5939DE-24A7-4F2C-A552-B844E6563379}" type="presOf" srcId="{0EEBD49E-889D-472F-A554-7EB061D71331}" destId="{900A91D7-F1C9-4C99-9485-5A0911AFA7C4}" srcOrd="0" destOrd="0" presId="urn:microsoft.com/office/officeart/2005/8/layout/orgChart1"/>
    <dgm:cxn modelId="{9F0AACDE-1CC7-4958-BCA8-15C8FF92C8B3}" srcId="{AD469F8C-A9F4-49DF-AFBE-B7842FFDA746}" destId="{C5271E0D-4554-4A07-9864-70E53FBC5D05}" srcOrd="1" destOrd="0" parTransId="{3B53855D-8C10-4AC5-BCB5-65804712C24C}" sibTransId="{45413614-ECFC-4592-8F6B-DC85C0351EA0}"/>
    <dgm:cxn modelId="{A9E24CE0-DE38-41F4-AB09-37520951D382}" srcId="{B9F7F6EB-1840-4ADA-83F2-0D3382C386E7}" destId="{AD469F8C-A9F4-49DF-AFBE-B7842FFDA746}" srcOrd="0" destOrd="0" parTransId="{2ED74BA6-942F-49C8-B1B4-B98A432CF565}" sibTransId="{570D34D9-AE39-4F65-9AC2-67B1128A596D}"/>
    <dgm:cxn modelId="{B2D8E1E0-D4E9-4446-B09F-9209BA908BB3}" type="presOf" srcId="{0DF7BC69-362A-4FA3-8DC1-D13E4A0D871C}" destId="{7BAC3004-21F0-4BB5-8D5E-7DBD4DC8A467}" srcOrd="1" destOrd="0" presId="urn:microsoft.com/office/officeart/2005/8/layout/orgChart1"/>
    <dgm:cxn modelId="{B7EFBCE7-FF96-4755-BD1D-0DD699E88DFE}" type="presOf" srcId="{B7B14D65-60A2-4512-9602-C50200A151EB}" destId="{21318141-8DFB-4EE1-8F12-44B1855FCB41}" srcOrd="0" destOrd="0" presId="urn:microsoft.com/office/officeart/2005/8/layout/orgChart1"/>
    <dgm:cxn modelId="{7ABFD6E7-4052-4DD0-BE02-FCCB796F8CEC}" srcId="{AD469F8C-A9F4-49DF-AFBE-B7842FFDA746}" destId="{27140EC2-C674-4987-ACF5-4A1B2C703F84}" srcOrd="6" destOrd="0" parTransId="{6123D837-7343-4258-8F56-E88C8DFB98D0}" sibTransId="{F9827538-D830-4320-90A5-F635A9666879}"/>
    <dgm:cxn modelId="{9BD1D8ED-E51B-46AC-AD17-CC6A3B569E16}" type="presOf" srcId="{C7744C60-83B8-4F91-957C-A87B35CA39F1}" destId="{FC21AA5D-A19E-462D-92AB-FD5A8FCCB9BE}" srcOrd="1" destOrd="0" presId="urn:microsoft.com/office/officeart/2005/8/layout/orgChart1"/>
    <dgm:cxn modelId="{7FB93CF9-A098-431C-82B7-FBA69F3BD041}" type="presOf" srcId="{28B03941-48ED-4CD8-8DEA-53178880E00B}" destId="{E474CB2B-2C5E-4277-9192-FD1953F0EEA9}" srcOrd="0" destOrd="0" presId="urn:microsoft.com/office/officeart/2005/8/layout/orgChart1"/>
    <dgm:cxn modelId="{64F3E2FD-50B8-455A-8C8A-B2115CD4EA09}" type="presOf" srcId="{0580B3EB-B4AD-429C-A5AB-98F2CBE241D2}" destId="{3234B8CF-58E3-41A6-879A-0F3A3A10F4B0}" srcOrd="0" destOrd="0" presId="urn:microsoft.com/office/officeart/2005/8/layout/orgChart1"/>
    <dgm:cxn modelId="{8F82EB46-1CB6-4589-B8BD-06A5EA375574}" type="presParOf" srcId="{A5CC12AB-8760-4746-A620-F8AF2364AFCE}" destId="{F53310C7-CB6A-4625-9966-435728F9B00C}" srcOrd="0" destOrd="0" presId="urn:microsoft.com/office/officeart/2005/8/layout/orgChart1"/>
    <dgm:cxn modelId="{9204EDC6-5AB8-4F82-9A9C-AB9D922538A8}" type="presParOf" srcId="{F53310C7-CB6A-4625-9966-435728F9B00C}" destId="{4AC939A8-2763-4339-B271-93E5C6B8D059}" srcOrd="0" destOrd="0" presId="urn:microsoft.com/office/officeart/2005/8/layout/orgChart1"/>
    <dgm:cxn modelId="{2CE607D8-79E6-4342-9556-52E7A9435D3E}" type="presParOf" srcId="{4AC939A8-2763-4339-B271-93E5C6B8D059}" destId="{6AF9DD5F-FE5E-40DE-890F-BADCE6C3DE4A}" srcOrd="0" destOrd="0" presId="urn:microsoft.com/office/officeart/2005/8/layout/orgChart1"/>
    <dgm:cxn modelId="{93AC0656-4F66-441F-9087-C24DF1F6FA56}" type="presParOf" srcId="{4AC939A8-2763-4339-B271-93E5C6B8D059}" destId="{496B4F47-2ED5-49BE-8094-9F757CA16438}" srcOrd="1" destOrd="0" presId="urn:microsoft.com/office/officeart/2005/8/layout/orgChart1"/>
    <dgm:cxn modelId="{72C2DFAB-C90A-4C51-8BC5-DBB572A424CE}" type="presParOf" srcId="{F53310C7-CB6A-4625-9966-435728F9B00C}" destId="{032867F6-0471-4F0F-816C-CA41674053B1}" srcOrd="1" destOrd="0" presId="urn:microsoft.com/office/officeart/2005/8/layout/orgChart1"/>
    <dgm:cxn modelId="{F40EB506-D326-4D55-9E60-1C24369C9983}" type="presParOf" srcId="{032867F6-0471-4F0F-816C-CA41674053B1}" destId="{99B4CB9C-1CD3-4D41-A586-D6B13960FFDD}" srcOrd="0" destOrd="0" presId="urn:microsoft.com/office/officeart/2005/8/layout/orgChart1"/>
    <dgm:cxn modelId="{6211120C-B3C6-4598-9C85-578CE2469487}" type="presParOf" srcId="{032867F6-0471-4F0F-816C-CA41674053B1}" destId="{048E9579-1E27-4FA7-843B-4F9CCCB16628}" srcOrd="1" destOrd="0" presId="urn:microsoft.com/office/officeart/2005/8/layout/orgChart1"/>
    <dgm:cxn modelId="{66107876-AE4A-42F9-9528-763E301FC867}" type="presParOf" srcId="{048E9579-1E27-4FA7-843B-4F9CCCB16628}" destId="{374D7336-2A36-44C6-A32C-6B9789FA7942}" srcOrd="0" destOrd="0" presId="urn:microsoft.com/office/officeart/2005/8/layout/orgChart1"/>
    <dgm:cxn modelId="{C9EF0BDC-BE66-4E2C-BF33-30C3891D4529}" type="presParOf" srcId="{374D7336-2A36-44C6-A32C-6B9789FA7942}" destId="{EB824302-1BB6-423E-BB31-B664962DD387}" srcOrd="0" destOrd="0" presId="urn:microsoft.com/office/officeart/2005/8/layout/orgChart1"/>
    <dgm:cxn modelId="{C67307AE-6229-4594-A398-BBB5EF3C5C67}" type="presParOf" srcId="{374D7336-2A36-44C6-A32C-6B9789FA7942}" destId="{4BB2F0E8-9174-4EAD-B3FA-6CE120BD9D76}" srcOrd="1" destOrd="0" presId="urn:microsoft.com/office/officeart/2005/8/layout/orgChart1"/>
    <dgm:cxn modelId="{F350C120-5774-43E4-9FBC-A3D36DB13302}" type="presParOf" srcId="{048E9579-1E27-4FA7-843B-4F9CCCB16628}" destId="{5C3463C4-1C7A-4608-9CB4-557841CF7E5A}" srcOrd="1" destOrd="0" presId="urn:microsoft.com/office/officeart/2005/8/layout/orgChart1"/>
    <dgm:cxn modelId="{C04B4C84-2146-4D41-8A90-72821E73F3A3}" type="presParOf" srcId="{048E9579-1E27-4FA7-843B-4F9CCCB16628}" destId="{92930B0D-BEE8-4838-9BEF-831392ACE61D}" srcOrd="2" destOrd="0" presId="urn:microsoft.com/office/officeart/2005/8/layout/orgChart1"/>
    <dgm:cxn modelId="{7608A9DD-76D5-43F9-AC9D-4398447731DF}" type="presParOf" srcId="{032867F6-0471-4F0F-816C-CA41674053B1}" destId="{20DEA3A2-9CE4-43A8-9674-31D4E4092A36}" srcOrd="2" destOrd="0" presId="urn:microsoft.com/office/officeart/2005/8/layout/orgChart1"/>
    <dgm:cxn modelId="{08DA27DF-BE05-4AAD-AD93-54563450DAA4}" type="presParOf" srcId="{032867F6-0471-4F0F-816C-CA41674053B1}" destId="{916D6249-63E8-4F75-9B61-A831EBF2AFFD}" srcOrd="3" destOrd="0" presId="urn:microsoft.com/office/officeart/2005/8/layout/orgChart1"/>
    <dgm:cxn modelId="{AEFD524C-18AC-45C4-8476-296E2376F1DD}" type="presParOf" srcId="{916D6249-63E8-4F75-9B61-A831EBF2AFFD}" destId="{CCAF9BD4-6BCC-455B-B17B-6BA57A70C92D}" srcOrd="0" destOrd="0" presId="urn:microsoft.com/office/officeart/2005/8/layout/orgChart1"/>
    <dgm:cxn modelId="{BE84D157-CC7D-47DD-93CE-6A8AED5E4A86}" type="presParOf" srcId="{CCAF9BD4-6BCC-455B-B17B-6BA57A70C92D}" destId="{34216C71-02F5-46F8-810A-82C1B7680EBA}" srcOrd="0" destOrd="0" presId="urn:microsoft.com/office/officeart/2005/8/layout/orgChart1"/>
    <dgm:cxn modelId="{92B6A360-8722-4BF3-9BA0-D002D36BE1AF}" type="presParOf" srcId="{CCAF9BD4-6BCC-455B-B17B-6BA57A70C92D}" destId="{83E6301A-E9A3-4453-AAA0-55AA6A6B9423}" srcOrd="1" destOrd="0" presId="urn:microsoft.com/office/officeart/2005/8/layout/orgChart1"/>
    <dgm:cxn modelId="{CF2331A0-5A25-4F61-9C0B-3349AD130949}" type="presParOf" srcId="{916D6249-63E8-4F75-9B61-A831EBF2AFFD}" destId="{895E78CA-508F-4952-B87A-41473E10C859}" srcOrd="1" destOrd="0" presId="urn:microsoft.com/office/officeart/2005/8/layout/orgChart1"/>
    <dgm:cxn modelId="{52F37DBB-B976-44DA-89CC-F6B2AA7F530A}" type="presParOf" srcId="{895E78CA-508F-4952-B87A-41473E10C859}" destId="{7B268F8B-2C92-43B0-98CC-D5D6ED68F203}" srcOrd="0" destOrd="0" presId="urn:microsoft.com/office/officeart/2005/8/layout/orgChart1"/>
    <dgm:cxn modelId="{3C5C2BAF-D353-4DEC-88DB-D9C8365E1A93}" type="presParOf" srcId="{895E78CA-508F-4952-B87A-41473E10C859}" destId="{EDF3F69D-BE36-4AF6-9F6E-50652277F043}" srcOrd="1" destOrd="0" presId="urn:microsoft.com/office/officeart/2005/8/layout/orgChart1"/>
    <dgm:cxn modelId="{AEC089D3-FEB3-4344-9C4C-A842FE901A0B}" type="presParOf" srcId="{EDF3F69D-BE36-4AF6-9F6E-50652277F043}" destId="{8E6A0083-E461-40CA-9587-6F5E2D8D7839}" srcOrd="0" destOrd="0" presId="urn:microsoft.com/office/officeart/2005/8/layout/orgChart1"/>
    <dgm:cxn modelId="{D5B2E694-E994-4D95-9956-5E2BA3E8F082}" type="presParOf" srcId="{8E6A0083-E461-40CA-9587-6F5E2D8D7839}" destId="{5C3EE6CB-F4CF-4C24-BEEF-08A57F3F040B}" srcOrd="0" destOrd="0" presId="urn:microsoft.com/office/officeart/2005/8/layout/orgChart1"/>
    <dgm:cxn modelId="{E64507F9-0137-4092-A46E-5A1F522146E7}" type="presParOf" srcId="{8E6A0083-E461-40CA-9587-6F5E2D8D7839}" destId="{415533DE-F793-4F62-BF00-B12850FD7C4E}" srcOrd="1" destOrd="0" presId="urn:microsoft.com/office/officeart/2005/8/layout/orgChart1"/>
    <dgm:cxn modelId="{D78E8971-3E5A-468E-9AA2-369651BF7430}" type="presParOf" srcId="{EDF3F69D-BE36-4AF6-9F6E-50652277F043}" destId="{49E1D7A5-0F1C-4B48-8304-5B39D4540D0E}" srcOrd="1" destOrd="0" presId="urn:microsoft.com/office/officeart/2005/8/layout/orgChart1"/>
    <dgm:cxn modelId="{67F434D4-D22A-4F10-B2FE-120CEBC303CB}" type="presParOf" srcId="{EDF3F69D-BE36-4AF6-9F6E-50652277F043}" destId="{2D01DCF4-1858-4DF8-84F7-6FB9FB11108F}" srcOrd="2" destOrd="0" presId="urn:microsoft.com/office/officeart/2005/8/layout/orgChart1"/>
    <dgm:cxn modelId="{BC28A05A-E16F-4042-ADD4-87D0F66EDF10}" type="presParOf" srcId="{916D6249-63E8-4F75-9B61-A831EBF2AFFD}" destId="{C9082496-A516-4800-86E5-3C0C5F160A2C}" srcOrd="2" destOrd="0" presId="urn:microsoft.com/office/officeart/2005/8/layout/orgChart1"/>
    <dgm:cxn modelId="{F3BE58C0-26D5-4A50-AE1E-D2647936CDA5}" type="presParOf" srcId="{032867F6-0471-4F0F-816C-CA41674053B1}" destId="{900A91D7-F1C9-4C99-9485-5A0911AFA7C4}" srcOrd="4" destOrd="0" presId="urn:microsoft.com/office/officeart/2005/8/layout/orgChart1"/>
    <dgm:cxn modelId="{5DF91D13-0032-4DCF-A714-D607A4526194}" type="presParOf" srcId="{032867F6-0471-4F0F-816C-CA41674053B1}" destId="{14D267B2-C547-49F6-AED7-35A2CC13B198}" srcOrd="5" destOrd="0" presId="urn:microsoft.com/office/officeart/2005/8/layout/orgChart1"/>
    <dgm:cxn modelId="{0E06EA89-43C7-466A-9CFA-8F3116A10E0F}" type="presParOf" srcId="{14D267B2-C547-49F6-AED7-35A2CC13B198}" destId="{786B8B5C-390F-4D6B-8BC6-33EC26D11CB7}" srcOrd="0" destOrd="0" presId="urn:microsoft.com/office/officeart/2005/8/layout/orgChart1"/>
    <dgm:cxn modelId="{D4820B90-ABF1-43D0-8A69-05D3F278E50D}" type="presParOf" srcId="{786B8B5C-390F-4D6B-8BC6-33EC26D11CB7}" destId="{53156E01-6C74-4E62-88FE-BC8D352CE629}" srcOrd="0" destOrd="0" presId="urn:microsoft.com/office/officeart/2005/8/layout/orgChart1"/>
    <dgm:cxn modelId="{26AA9592-3726-4CDB-8056-D8B79C95BC9E}" type="presParOf" srcId="{786B8B5C-390F-4D6B-8BC6-33EC26D11CB7}" destId="{AF923FE2-5C06-41E3-969D-F8EADBA56C55}" srcOrd="1" destOrd="0" presId="urn:microsoft.com/office/officeart/2005/8/layout/orgChart1"/>
    <dgm:cxn modelId="{61117BFA-5FBF-496B-9387-798F0F698519}" type="presParOf" srcId="{14D267B2-C547-49F6-AED7-35A2CC13B198}" destId="{A1BD3944-0174-44AA-AD42-EB135330A94E}" srcOrd="1" destOrd="0" presId="urn:microsoft.com/office/officeart/2005/8/layout/orgChart1"/>
    <dgm:cxn modelId="{A671840C-EA4B-4695-9889-6E355813862B}" type="presParOf" srcId="{A1BD3944-0174-44AA-AD42-EB135330A94E}" destId="{D0EA6713-E548-47BA-9E66-4A2885C1B204}" srcOrd="0" destOrd="0" presId="urn:microsoft.com/office/officeart/2005/8/layout/orgChart1"/>
    <dgm:cxn modelId="{1C53611B-B8BF-4AB0-AD3A-C95B355E74B9}" type="presParOf" srcId="{A1BD3944-0174-44AA-AD42-EB135330A94E}" destId="{FA6F05D7-989C-4A6E-AD25-9DB0AF636CD6}" srcOrd="1" destOrd="0" presId="urn:microsoft.com/office/officeart/2005/8/layout/orgChart1"/>
    <dgm:cxn modelId="{9CBC309C-4C87-4773-9E2E-A93920EBA87F}" type="presParOf" srcId="{FA6F05D7-989C-4A6E-AD25-9DB0AF636CD6}" destId="{DBA4A87B-3083-4CA8-98CE-E8E09296D4E5}" srcOrd="0" destOrd="0" presId="urn:microsoft.com/office/officeart/2005/8/layout/orgChart1"/>
    <dgm:cxn modelId="{46621401-4899-4F71-95AF-61FDB22305D3}" type="presParOf" srcId="{DBA4A87B-3083-4CA8-98CE-E8E09296D4E5}" destId="{5339EC35-1BC8-48BE-A97D-B95F568CABC1}" srcOrd="0" destOrd="0" presId="urn:microsoft.com/office/officeart/2005/8/layout/orgChart1"/>
    <dgm:cxn modelId="{A191A91A-58E2-465B-8778-928C7B49570A}" type="presParOf" srcId="{DBA4A87B-3083-4CA8-98CE-E8E09296D4E5}" destId="{82AB94F7-6A96-4D90-BB34-874153D44AC2}" srcOrd="1" destOrd="0" presId="urn:microsoft.com/office/officeart/2005/8/layout/orgChart1"/>
    <dgm:cxn modelId="{EB9EBDB8-8B59-4DC3-9690-DC5738AF4B49}" type="presParOf" srcId="{FA6F05D7-989C-4A6E-AD25-9DB0AF636CD6}" destId="{3DC787BE-A00D-47D8-B6FA-507FBE7DC7E2}" srcOrd="1" destOrd="0" presId="urn:microsoft.com/office/officeart/2005/8/layout/orgChart1"/>
    <dgm:cxn modelId="{949232B6-BEB3-4125-AC80-8A3A582C96C8}" type="presParOf" srcId="{FA6F05D7-989C-4A6E-AD25-9DB0AF636CD6}" destId="{2854C80E-EC4B-437A-99E2-8398B3AB66D9}" srcOrd="2" destOrd="0" presId="urn:microsoft.com/office/officeart/2005/8/layout/orgChart1"/>
    <dgm:cxn modelId="{0AC2F111-7E72-4087-BDA7-649A09452859}" type="presParOf" srcId="{A1BD3944-0174-44AA-AD42-EB135330A94E}" destId="{8A48F566-DB1B-42BD-87F6-74FA0EB8AEA7}" srcOrd="2" destOrd="0" presId="urn:microsoft.com/office/officeart/2005/8/layout/orgChart1"/>
    <dgm:cxn modelId="{5A0773F3-4E5B-4294-873E-AD6D89C117B4}" type="presParOf" srcId="{A1BD3944-0174-44AA-AD42-EB135330A94E}" destId="{8DDF6647-78F0-43C1-A86E-181157AB4C3A}" srcOrd="3" destOrd="0" presId="urn:microsoft.com/office/officeart/2005/8/layout/orgChart1"/>
    <dgm:cxn modelId="{68707D28-32CD-4DD8-9546-C13825316B09}" type="presParOf" srcId="{8DDF6647-78F0-43C1-A86E-181157AB4C3A}" destId="{A28CBB06-CDB1-4079-BB0C-B455F3047F57}" srcOrd="0" destOrd="0" presId="urn:microsoft.com/office/officeart/2005/8/layout/orgChart1"/>
    <dgm:cxn modelId="{772A6650-D3B2-4CE4-A356-203BB62EBD56}" type="presParOf" srcId="{A28CBB06-CDB1-4079-BB0C-B455F3047F57}" destId="{66BCD898-E579-4CAA-BE20-D2F021B3C7A2}" srcOrd="0" destOrd="0" presId="urn:microsoft.com/office/officeart/2005/8/layout/orgChart1"/>
    <dgm:cxn modelId="{2BD48AAB-CD3B-495E-BD8B-20C188056BC1}" type="presParOf" srcId="{A28CBB06-CDB1-4079-BB0C-B455F3047F57}" destId="{B8B57839-8F1D-4ACF-92F7-A6275C563A82}" srcOrd="1" destOrd="0" presId="urn:microsoft.com/office/officeart/2005/8/layout/orgChart1"/>
    <dgm:cxn modelId="{321B840E-420C-4D94-8471-41A88DC3DF80}" type="presParOf" srcId="{8DDF6647-78F0-43C1-A86E-181157AB4C3A}" destId="{661D0572-8707-4822-A586-D0720A41422A}" srcOrd="1" destOrd="0" presId="urn:microsoft.com/office/officeart/2005/8/layout/orgChart1"/>
    <dgm:cxn modelId="{D9E5A4C2-3F86-4650-90E0-8FE0C9154F87}" type="presParOf" srcId="{8DDF6647-78F0-43C1-A86E-181157AB4C3A}" destId="{D406B9A2-3BDD-4D7B-BF3A-6E6E3F8BF7A8}" srcOrd="2" destOrd="0" presId="urn:microsoft.com/office/officeart/2005/8/layout/orgChart1"/>
    <dgm:cxn modelId="{E6A33302-C7C1-45B3-BCD8-93CC0BEF1B06}" type="presParOf" srcId="{14D267B2-C547-49F6-AED7-35A2CC13B198}" destId="{DBCB68A7-E9E6-4305-9E4A-16EEF92840A3}" srcOrd="2" destOrd="0" presId="urn:microsoft.com/office/officeart/2005/8/layout/orgChart1"/>
    <dgm:cxn modelId="{5E8E2053-7435-43E2-9D8A-87CDBC8C4477}" type="presParOf" srcId="{032867F6-0471-4F0F-816C-CA41674053B1}" destId="{146982BD-8E2D-4247-91FD-E8952AB20D64}" srcOrd="6" destOrd="0" presId="urn:microsoft.com/office/officeart/2005/8/layout/orgChart1"/>
    <dgm:cxn modelId="{0C7EEA3C-9517-4150-9C5D-6113D0C0749C}" type="presParOf" srcId="{032867F6-0471-4F0F-816C-CA41674053B1}" destId="{9C2C31B2-8082-4289-B0EA-73C2CF3C5D3D}" srcOrd="7" destOrd="0" presId="urn:microsoft.com/office/officeart/2005/8/layout/orgChart1"/>
    <dgm:cxn modelId="{34C6D54C-5993-434B-AB75-C67AC9DB2278}" type="presParOf" srcId="{9C2C31B2-8082-4289-B0EA-73C2CF3C5D3D}" destId="{B33E4D13-1C13-4B1A-BB0D-F92125D0C562}" srcOrd="0" destOrd="0" presId="urn:microsoft.com/office/officeart/2005/8/layout/orgChart1"/>
    <dgm:cxn modelId="{D05A2C57-D144-4ED6-9256-C080697A758D}" type="presParOf" srcId="{B33E4D13-1C13-4B1A-BB0D-F92125D0C562}" destId="{A296801B-2E71-4FD2-921E-CCFFE879EF14}" srcOrd="0" destOrd="0" presId="urn:microsoft.com/office/officeart/2005/8/layout/orgChart1"/>
    <dgm:cxn modelId="{1F96FA12-D127-4DE0-B7AE-D5CB55C9B018}" type="presParOf" srcId="{B33E4D13-1C13-4B1A-BB0D-F92125D0C562}" destId="{001DE608-EF52-4AA6-AF4D-981A78D9F97E}" srcOrd="1" destOrd="0" presId="urn:microsoft.com/office/officeart/2005/8/layout/orgChart1"/>
    <dgm:cxn modelId="{142E64F8-DDD4-4DC4-AE24-A52BB41545B6}" type="presParOf" srcId="{9C2C31B2-8082-4289-B0EA-73C2CF3C5D3D}" destId="{B5CA10EF-F668-4BE6-8018-82EA7E6FE873}" srcOrd="1" destOrd="0" presId="urn:microsoft.com/office/officeart/2005/8/layout/orgChart1"/>
    <dgm:cxn modelId="{83D6E840-4A79-41F4-96ED-9E94B184EC85}" type="presParOf" srcId="{B5CA10EF-F668-4BE6-8018-82EA7E6FE873}" destId="{DC7D74F8-C30C-478B-ADCA-1D2B184A161A}" srcOrd="0" destOrd="0" presId="urn:microsoft.com/office/officeart/2005/8/layout/orgChart1"/>
    <dgm:cxn modelId="{09F31B22-0951-4377-98AF-307DAFD554F8}" type="presParOf" srcId="{B5CA10EF-F668-4BE6-8018-82EA7E6FE873}" destId="{13227562-C60B-45D8-A1C9-E5BE0764B155}" srcOrd="1" destOrd="0" presId="urn:microsoft.com/office/officeart/2005/8/layout/orgChart1"/>
    <dgm:cxn modelId="{1E17DF61-BE2C-447C-84ED-554EECA9C464}" type="presParOf" srcId="{13227562-C60B-45D8-A1C9-E5BE0764B155}" destId="{B104B96A-EFF6-42D5-9CC2-FB909F385599}" srcOrd="0" destOrd="0" presId="urn:microsoft.com/office/officeart/2005/8/layout/orgChart1"/>
    <dgm:cxn modelId="{0F97BFF7-99F7-459B-A1E8-448EE724A774}" type="presParOf" srcId="{B104B96A-EFF6-42D5-9CC2-FB909F385599}" destId="{61FF1858-3691-4079-BD2D-80DA7DD4630E}" srcOrd="0" destOrd="0" presId="urn:microsoft.com/office/officeart/2005/8/layout/orgChart1"/>
    <dgm:cxn modelId="{C3E7D4A2-2E73-4286-A7FD-60C8B690559B}" type="presParOf" srcId="{B104B96A-EFF6-42D5-9CC2-FB909F385599}" destId="{B006F0FA-0692-40DC-8CA7-C412894ECA5A}" srcOrd="1" destOrd="0" presId="urn:microsoft.com/office/officeart/2005/8/layout/orgChart1"/>
    <dgm:cxn modelId="{A27DF6E9-2A37-4A29-9362-B05AEE501DCC}" type="presParOf" srcId="{13227562-C60B-45D8-A1C9-E5BE0764B155}" destId="{E930FAEE-7D6D-4EC2-A3EB-F5C32C3357B1}" srcOrd="1" destOrd="0" presId="urn:microsoft.com/office/officeart/2005/8/layout/orgChart1"/>
    <dgm:cxn modelId="{4D088267-4070-48D3-8275-AA5C2E2C1417}" type="presParOf" srcId="{13227562-C60B-45D8-A1C9-E5BE0764B155}" destId="{AD4103DD-0F33-458D-ABC6-A5E1D769A42F}" srcOrd="2" destOrd="0" presId="urn:microsoft.com/office/officeart/2005/8/layout/orgChart1"/>
    <dgm:cxn modelId="{40F95C9C-46DB-410D-87B8-580236A6F2CE}" type="presParOf" srcId="{B5CA10EF-F668-4BE6-8018-82EA7E6FE873}" destId="{A1438DD3-BC66-4C24-B201-D45AD1E06593}" srcOrd="2" destOrd="0" presId="urn:microsoft.com/office/officeart/2005/8/layout/orgChart1"/>
    <dgm:cxn modelId="{F10244F4-890D-473E-B365-CEF6AF1D4132}" type="presParOf" srcId="{B5CA10EF-F668-4BE6-8018-82EA7E6FE873}" destId="{7801AA4D-C45F-44C2-A0E2-4BBCA023EBFC}" srcOrd="3" destOrd="0" presId="urn:microsoft.com/office/officeart/2005/8/layout/orgChart1"/>
    <dgm:cxn modelId="{DCC60361-9CB0-4C8F-9BF5-3B15F15315B3}" type="presParOf" srcId="{7801AA4D-C45F-44C2-A0E2-4BBCA023EBFC}" destId="{1CA85D9E-4504-487B-93C3-40F3F49CC5BE}" srcOrd="0" destOrd="0" presId="urn:microsoft.com/office/officeart/2005/8/layout/orgChart1"/>
    <dgm:cxn modelId="{E6D59F38-8240-49DA-B4EB-2AF4E883F497}" type="presParOf" srcId="{1CA85D9E-4504-487B-93C3-40F3F49CC5BE}" destId="{61F2305F-3AA4-490C-A88A-65E7CB910F37}" srcOrd="0" destOrd="0" presId="urn:microsoft.com/office/officeart/2005/8/layout/orgChart1"/>
    <dgm:cxn modelId="{A77205BA-E4C0-421D-AFDE-91174D477806}" type="presParOf" srcId="{1CA85D9E-4504-487B-93C3-40F3F49CC5BE}" destId="{7BAC3004-21F0-4BB5-8D5E-7DBD4DC8A467}" srcOrd="1" destOrd="0" presId="urn:microsoft.com/office/officeart/2005/8/layout/orgChart1"/>
    <dgm:cxn modelId="{B741590A-A039-4E82-9E4F-63961A79AFBC}" type="presParOf" srcId="{7801AA4D-C45F-44C2-A0E2-4BBCA023EBFC}" destId="{39AAB618-DF3E-4B3E-BD60-258A3F9CA896}" srcOrd="1" destOrd="0" presId="urn:microsoft.com/office/officeart/2005/8/layout/orgChart1"/>
    <dgm:cxn modelId="{4D644611-6FA0-4BB2-9291-A348091AF4D4}" type="presParOf" srcId="{7801AA4D-C45F-44C2-A0E2-4BBCA023EBFC}" destId="{1E156032-9C58-4B28-9077-F7B8573A70FC}" srcOrd="2" destOrd="0" presId="urn:microsoft.com/office/officeart/2005/8/layout/orgChart1"/>
    <dgm:cxn modelId="{796E1DC2-5330-4E5E-917D-78A6E79CBFC8}" type="presParOf" srcId="{9C2C31B2-8082-4289-B0EA-73C2CF3C5D3D}" destId="{2728F10A-738A-46CA-ADA0-E03DBA43C564}" srcOrd="2" destOrd="0" presId="urn:microsoft.com/office/officeart/2005/8/layout/orgChart1"/>
    <dgm:cxn modelId="{89ADC684-A10E-409D-A1F4-2FB124226D3A}" type="presParOf" srcId="{032867F6-0471-4F0F-816C-CA41674053B1}" destId="{3234B8CF-58E3-41A6-879A-0F3A3A10F4B0}" srcOrd="8" destOrd="0" presId="urn:microsoft.com/office/officeart/2005/8/layout/orgChart1"/>
    <dgm:cxn modelId="{CA264646-CC12-47BA-AAE1-D137A10F9181}" type="presParOf" srcId="{032867F6-0471-4F0F-816C-CA41674053B1}" destId="{69E9C7EA-C21E-45BE-AC85-3CDE7FD5B157}" srcOrd="9" destOrd="0" presId="urn:microsoft.com/office/officeart/2005/8/layout/orgChart1"/>
    <dgm:cxn modelId="{EAEE23A6-8534-4050-B1DE-713E1324108E}" type="presParOf" srcId="{69E9C7EA-C21E-45BE-AC85-3CDE7FD5B157}" destId="{38DF4D3E-47FB-4F84-9A8C-353EFBFB87A6}" srcOrd="0" destOrd="0" presId="urn:microsoft.com/office/officeart/2005/8/layout/orgChart1"/>
    <dgm:cxn modelId="{20914140-5773-4E2D-8C94-D00E2A96AB07}" type="presParOf" srcId="{38DF4D3E-47FB-4F84-9A8C-353EFBFB87A6}" destId="{AE5CD011-93D6-40FE-8648-93BEF5C35D6A}" srcOrd="0" destOrd="0" presId="urn:microsoft.com/office/officeart/2005/8/layout/orgChart1"/>
    <dgm:cxn modelId="{C7224E8D-6057-4439-981E-C87128F230AD}" type="presParOf" srcId="{38DF4D3E-47FB-4F84-9A8C-353EFBFB87A6}" destId="{FC21AA5D-A19E-462D-92AB-FD5A8FCCB9BE}" srcOrd="1" destOrd="0" presId="urn:microsoft.com/office/officeart/2005/8/layout/orgChart1"/>
    <dgm:cxn modelId="{C1AD5B61-4074-4000-B097-362B2EEBB7F9}" type="presParOf" srcId="{69E9C7EA-C21E-45BE-AC85-3CDE7FD5B157}" destId="{538B41B9-BF0F-423C-9AA1-3DEC1834E368}" srcOrd="1" destOrd="0" presId="urn:microsoft.com/office/officeart/2005/8/layout/orgChart1"/>
    <dgm:cxn modelId="{910263C9-2621-4105-BE63-2190AAE39626}" type="presParOf" srcId="{538B41B9-BF0F-423C-9AA1-3DEC1834E368}" destId="{21318141-8DFB-4EE1-8F12-44B1855FCB41}" srcOrd="0" destOrd="0" presId="urn:microsoft.com/office/officeart/2005/8/layout/orgChart1"/>
    <dgm:cxn modelId="{E63EDB82-614B-4685-84AE-2B46C901B1A9}" type="presParOf" srcId="{538B41B9-BF0F-423C-9AA1-3DEC1834E368}" destId="{4782B4A6-7179-46CD-A960-3D3B0B1F04CB}" srcOrd="1" destOrd="0" presId="urn:microsoft.com/office/officeart/2005/8/layout/orgChart1"/>
    <dgm:cxn modelId="{87648CA8-243D-4AFB-A3E1-371853D8A7F4}" type="presParOf" srcId="{4782B4A6-7179-46CD-A960-3D3B0B1F04CB}" destId="{876C6218-5F00-43C1-B91F-A210C2A5B30A}" srcOrd="0" destOrd="0" presId="urn:microsoft.com/office/officeart/2005/8/layout/orgChart1"/>
    <dgm:cxn modelId="{5D62C786-2178-402D-9E51-0668B33E7EA0}" type="presParOf" srcId="{876C6218-5F00-43C1-B91F-A210C2A5B30A}" destId="{E6653178-1270-45AF-B368-9BACF84F774B}" srcOrd="0" destOrd="0" presId="urn:microsoft.com/office/officeart/2005/8/layout/orgChart1"/>
    <dgm:cxn modelId="{83E1C80F-B158-483C-AF9B-04F565E2814C}" type="presParOf" srcId="{876C6218-5F00-43C1-B91F-A210C2A5B30A}" destId="{A4219451-C178-4E42-8415-FFD36C3502D7}" srcOrd="1" destOrd="0" presId="urn:microsoft.com/office/officeart/2005/8/layout/orgChart1"/>
    <dgm:cxn modelId="{E69EE476-7E17-4303-8B75-88069D282AD1}" type="presParOf" srcId="{4782B4A6-7179-46CD-A960-3D3B0B1F04CB}" destId="{4AA0B130-2B4D-4873-A2C2-9439EE599BE8}" srcOrd="1" destOrd="0" presId="urn:microsoft.com/office/officeart/2005/8/layout/orgChart1"/>
    <dgm:cxn modelId="{A2946596-817F-4326-BCB5-4AC9C05EE900}" type="presParOf" srcId="{4782B4A6-7179-46CD-A960-3D3B0B1F04CB}" destId="{91A30296-A214-4A7E-B4A7-D9CEF59FC39D}" srcOrd="2" destOrd="0" presId="urn:microsoft.com/office/officeart/2005/8/layout/orgChart1"/>
    <dgm:cxn modelId="{D11DF0CD-F2B1-4147-B257-CBD29B06FD41}" type="presParOf" srcId="{69E9C7EA-C21E-45BE-AC85-3CDE7FD5B157}" destId="{AF494D2F-7C2B-435F-AA35-34E8B84882BA}" srcOrd="2" destOrd="0" presId="urn:microsoft.com/office/officeart/2005/8/layout/orgChart1"/>
    <dgm:cxn modelId="{40203C47-EE16-4D0D-8E91-85B69CEA4C39}" type="presParOf" srcId="{032867F6-0471-4F0F-816C-CA41674053B1}" destId="{A7AD05E9-EAEF-43E5-A8AC-2608487297C7}" srcOrd="10" destOrd="0" presId="urn:microsoft.com/office/officeart/2005/8/layout/orgChart1"/>
    <dgm:cxn modelId="{48DFEE9C-9509-42C3-8ECB-2AE76AD96FD0}" type="presParOf" srcId="{032867F6-0471-4F0F-816C-CA41674053B1}" destId="{E564DB49-C48C-449E-A6B6-44DC7C41397D}" srcOrd="11" destOrd="0" presId="urn:microsoft.com/office/officeart/2005/8/layout/orgChart1"/>
    <dgm:cxn modelId="{EEB8BA62-E830-4E62-A738-B391365A58E4}" type="presParOf" srcId="{E564DB49-C48C-449E-A6B6-44DC7C41397D}" destId="{DE2818E8-8E5A-4DAB-90C7-A98E0B2A192D}" srcOrd="0" destOrd="0" presId="urn:microsoft.com/office/officeart/2005/8/layout/orgChart1"/>
    <dgm:cxn modelId="{F21A78F1-8FCA-464D-A367-B198A928DD0F}" type="presParOf" srcId="{DE2818E8-8E5A-4DAB-90C7-A98E0B2A192D}" destId="{0626AB39-2437-4D9E-A70B-F2D8A8F31037}" srcOrd="0" destOrd="0" presId="urn:microsoft.com/office/officeart/2005/8/layout/orgChart1"/>
    <dgm:cxn modelId="{7152B340-43DE-4480-B439-FC0417BF17A0}" type="presParOf" srcId="{DE2818E8-8E5A-4DAB-90C7-A98E0B2A192D}" destId="{15F975B9-7E62-4E19-AA8F-AFB1BE6FFB12}" srcOrd="1" destOrd="0" presId="urn:microsoft.com/office/officeart/2005/8/layout/orgChart1"/>
    <dgm:cxn modelId="{415A4FFF-20F1-4212-B331-15C3DCBF1698}" type="presParOf" srcId="{E564DB49-C48C-449E-A6B6-44DC7C41397D}" destId="{8E0F5EBC-8037-49B9-9FC3-28803CCE0377}" srcOrd="1" destOrd="0" presId="urn:microsoft.com/office/officeart/2005/8/layout/orgChart1"/>
    <dgm:cxn modelId="{592C2C9E-03DD-41E3-9C77-504C74E1362C}" type="presParOf" srcId="{E564DB49-C48C-449E-A6B6-44DC7C41397D}" destId="{7816B20D-C299-483E-9592-928C23AA0F5F}" srcOrd="2" destOrd="0" presId="urn:microsoft.com/office/officeart/2005/8/layout/orgChart1"/>
    <dgm:cxn modelId="{38C5F8DE-2FD7-40AD-9D5A-FFAFA85E40CC}" type="presParOf" srcId="{F53310C7-CB6A-4625-9966-435728F9B00C}" destId="{C45A5229-84E0-4A9C-AE56-68888731E100}" srcOrd="2" destOrd="0" presId="urn:microsoft.com/office/officeart/2005/8/layout/orgChart1"/>
    <dgm:cxn modelId="{D103A3DF-015C-4ACB-ACC2-4DB6B0361C03}" type="presParOf" srcId="{C45A5229-84E0-4A9C-AE56-68888731E100}" destId="{4D9C2282-41A6-47D4-9184-C6216FC50D0E}" srcOrd="0" destOrd="0" presId="urn:microsoft.com/office/officeart/2005/8/layout/orgChart1"/>
    <dgm:cxn modelId="{A9D2FA27-61DF-4AEE-B6A3-5029B19D0712}" type="presParOf" srcId="{C45A5229-84E0-4A9C-AE56-68888731E100}" destId="{B38EE3B1-4E78-4FA8-AE6F-E5603912F8F0}" srcOrd="1" destOrd="0" presId="urn:microsoft.com/office/officeart/2005/8/layout/orgChart1"/>
    <dgm:cxn modelId="{B32DDC6F-D1B7-4EDC-AEA6-53BE93DE2EAF}" type="presParOf" srcId="{B38EE3B1-4E78-4FA8-AE6F-E5603912F8F0}" destId="{F2B0BF37-16C2-40E2-B4DA-7854B51137FD}" srcOrd="0" destOrd="0" presId="urn:microsoft.com/office/officeart/2005/8/layout/orgChart1"/>
    <dgm:cxn modelId="{0603D917-FC95-48BC-B649-74493D52D807}" type="presParOf" srcId="{F2B0BF37-16C2-40E2-B4DA-7854B51137FD}" destId="{E474CB2B-2C5E-4277-9192-FD1953F0EEA9}" srcOrd="0" destOrd="0" presId="urn:microsoft.com/office/officeart/2005/8/layout/orgChart1"/>
    <dgm:cxn modelId="{0785960E-3C3F-4BDA-8F14-D4B34C16C1C4}" type="presParOf" srcId="{F2B0BF37-16C2-40E2-B4DA-7854B51137FD}" destId="{EBA97CE5-38F0-46F9-94FB-0E0281095EFD}" srcOrd="1" destOrd="0" presId="urn:microsoft.com/office/officeart/2005/8/layout/orgChart1"/>
    <dgm:cxn modelId="{373C634B-3EB0-454D-A1EF-9482F58F465B}" type="presParOf" srcId="{B38EE3B1-4E78-4FA8-AE6F-E5603912F8F0}" destId="{2478A158-D71C-4345-8E2F-8A717E63AAEB}" srcOrd="1" destOrd="0" presId="urn:microsoft.com/office/officeart/2005/8/layout/orgChart1"/>
    <dgm:cxn modelId="{E8B8F9C2-79DD-4FA6-B94A-1D34D68E96C0}" type="presParOf" srcId="{B38EE3B1-4E78-4FA8-AE6F-E5603912F8F0}" destId="{7D60C45B-3F8A-435B-975D-7B6D1B93D9D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9C2282-41A6-47D4-9184-C6216FC50D0E}">
      <dsp:nvSpPr>
        <dsp:cNvPr id="0" name=""/>
        <dsp:cNvSpPr/>
      </dsp:nvSpPr>
      <dsp:spPr>
        <a:xfrm>
          <a:off x="3937709" y="1100789"/>
          <a:ext cx="126290" cy="631007"/>
        </a:xfrm>
        <a:custGeom>
          <a:avLst/>
          <a:gdLst/>
          <a:ahLst/>
          <a:cxnLst/>
          <a:rect l="0" t="0" r="0" b="0"/>
          <a:pathLst>
            <a:path>
              <a:moveTo>
                <a:pt x="126290" y="0"/>
              </a:moveTo>
              <a:lnTo>
                <a:pt x="126290" y="631007"/>
              </a:lnTo>
              <a:lnTo>
                <a:pt x="0" y="63100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D05E9-EAEF-43E5-A8AC-2608487297C7}">
      <dsp:nvSpPr>
        <dsp:cNvPr id="0" name=""/>
        <dsp:cNvSpPr/>
      </dsp:nvSpPr>
      <dsp:spPr>
        <a:xfrm>
          <a:off x="4064000" y="1100789"/>
          <a:ext cx="3485337" cy="1320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20"/>
              </a:lnTo>
              <a:lnTo>
                <a:pt x="3485337" y="1199520"/>
              </a:lnTo>
              <a:lnTo>
                <a:pt x="3485337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18141-8DFB-4EE1-8F12-44B1855FCB41}">
      <dsp:nvSpPr>
        <dsp:cNvPr id="0" name=""/>
        <dsp:cNvSpPr/>
      </dsp:nvSpPr>
      <dsp:spPr>
        <a:xfrm>
          <a:off x="5694331" y="2997377"/>
          <a:ext cx="172826" cy="530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01"/>
              </a:lnTo>
              <a:lnTo>
                <a:pt x="172826" y="53000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4B8CF-58E3-41A6-879A-0F3A3A10F4B0}">
      <dsp:nvSpPr>
        <dsp:cNvPr id="0" name=""/>
        <dsp:cNvSpPr/>
      </dsp:nvSpPr>
      <dsp:spPr>
        <a:xfrm>
          <a:off x="4064000" y="1100789"/>
          <a:ext cx="2091202" cy="1320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20"/>
              </a:lnTo>
              <a:lnTo>
                <a:pt x="2091202" y="1199520"/>
              </a:lnTo>
              <a:lnTo>
                <a:pt x="2091202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38DD3-BC66-4C24-B201-D45AD1E06593}">
      <dsp:nvSpPr>
        <dsp:cNvPr id="0" name=""/>
        <dsp:cNvSpPr/>
      </dsp:nvSpPr>
      <dsp:spPr>
        <a:xfrm>
          <a:off x="4300196" y="2997377"/>
          <a:ext cx="172826" cy="134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047"/>
              </a:lnTo>
              <a:lnTo>
                <a:pt x="172826" y="134804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D74F8-C30C-478B-ADCA-1D2B184A161A}">
      <dsp:nvSpPr>
        <dsp:cNvPr id="0" name=""/>
        <dsp:cNvSpPr/>
      </dsp:nvSpPr>
      <dsp:spPr>
        <a:xfrm>
          <a:off x="4300196" y="2997377"/>
          <a:ext cx="172826" cy="530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01"/>
              </a:lnTo>
              <a:lnTo>
                <a:pt x="172826" y="53000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982BD-8E2D-4247-91FD-E8952AB20D64}">
      <dsp:nvSpPr>
        <dsp:cNvPr id="0" name=""/>
        <dsp:cNvSpPr/>
      </dsp:nvSpPr>
      <dsp:spPr>
        <a:xfrm>
          <a:off x="4064000" y="1100789"/>
          <a:ext cx="697067" cy="1320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520"/>
              </a:lnTo>
              <a:lnTo>
                <a:pt x="697067" y="1199520"/>
              </a:lnTo>
              <a:lnTo>
                <a:pt x="697067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8F566-DB1B-42BD-87F6-74FA0EB8AEA7}">
      <dsp:nvSpPr>
        <dsp:cNvPr id="0" name=""/>
        <dsp:cNvSpPr/>
      </dsp:nvSpPr>
      <dsp:spPr>
        <a:xfrm>
          <a:off x="2906061" y="2997377"/>
          <a:ext cx="172826" cy="1348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047"/>
              </a:lnTo>
              <a:lnTo>
                <a:pt x="172826" y="134804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A6713-E548-47BA-9E66-4A2885C1B204}">
      <dsp:nvSpPr>
        <dsp:cNvPr id="0" name=""/>
        <dsp:cNvSpPr/>
      </dsp:nvSpPr>
      <dsp:spPr>
        <a:xfrm>
          <a:off x="2906061" y="2997377"/>
          <a:ext cx="172826" cy="530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01"/>
              </a:lnTo>
              <a:lnTo>
                <a:pt x="172826" y="53000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A91D7-F1C9-4C99-9485-5A0911AFA7C4}">
      <dsp:nvSpPr>
        <dsp:cNvPr id="0" name=""/>
        <dsp:cNvSpPr/>
      </dsp:nvSpPr>
      <dsp:spPr>
        <a:xfrm>
          <a:off x="3366932" y="1100789"/>
          <a:ext cx="697067" cy="1320499"/>
        </a:xfrm>
        <a:custGeom>
          <a:avLst/>
          <a:gdLst/>
          <a:ahLst/>
          <a:cxnLst/>
          <a:rect l="0" t="0" r="0" b="0"/>
          <a:pathLst>
            <a:path>
              <a:moveTo>
                <a:pt x="697067" y="0"/>
              </a:moveTo>
              <a:lnTo>
                <a:pt x="697067" y="1199520"/>
              </a:lnTo>
              <a:lnTo>
                <a:pt x="0" y="1199520"/>
              </a:lnTo>
              <a:lnTo>
                <a:pt x="0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68F8B-2C92-43B0-98CC-D5D6ED68F203}">
      <dsp:nvSpPr>
        <dsp:cNvPr id="0" name=""/>
        <dsp:cNvSpPr/>
      </dsp:nvSpPr>
      <dsp:spPr>
        <a:xfrm>
          <a:off x="1511926" y="2997377"/>
          <a:ext cx="172826" cy="530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01"/>
              </a:lnTo>
              <a:lnTo>
                <a:pt x="172826" y="53000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EA3A2-9CE4-43A8-9674-31D4E4092A36}">
      <dsp:nvSpPr>
        <dsp:cNvPr id="0" name=""/>
        <dsp:cNvSpPr/>
      </dsp:nvSpPr>
      <dsp:spPr>
        <a:xfrm>
          <a:off x="1972797" y="1100789"/>
          <a:ext cx="2091202" cy="1320499"/>
        </a:xfrm>
        <a:custGeom>
          <a:avLst/>
          <a:gdLst/>
          <a:ahLst/>
          <a:cxnLst/>
          <a:rect l="0" t="0" r="0" b="0"/>
          <a:pathLst>
            <a:path>
              <a:moveTo>
                <a:pt x="2091202" y="0"/>
              </a:moveTo>
              <a:lnTo>
                <a:pt x="2091202" y="1199520"/>
              </a:lnTo>
              <a:lnTo>
                <a:pt x="0" y="1199520"/>
              </a:lnTo>
              <a:lnTo>
                <a:pt x="0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4CB9C-1CD3-4D41-A586-D6B13960FFDD}">
      <dsp:nvSpPr>
        <dsp:cNvPr id="0" name=""/>
        <dsp:cNvSpPr/>
      </dsp:nvSpPr>
      <dsp:spPr>
        <a:xfrm>
          <a:off x="578662" y="1100789"/>
          <a:ext cx="3485337" cy="1320499"/>
        </a:xfrm>
        <a:custGeom>
          <a:avLst/>
          <a:gdLst/>
          <a:ahLst/>
          <a:cxnLst/>
          <a:rect l="0" t="0" r="0" b="0"/>
          <a:pathLst>
            <a:path>
              <a:moveTo>
                <a:pt x="3485337" y="0"/>
              </a:moveTo>
              <a:lnTo>
                <a:pt x="3485337" y="1199520"/>
              </a:lnTo>
              <a:lnTo>
                <a:pt x="0" y="1199520"/>
              </a:lnTo>
              <a:lnTo>
                <a:pt x="0" y="13204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DD5F-FE5E-40DE-890F-BADCE6C3DE4A}">
      <dsp:nvSpPr>
        <dsp:cNvPr id="0" name=""/>
        <dsp:cNvSpPr/>
      </dsp:nvSpPr>
      <dsp:spPr>
        <a:xfrm>
          <a:off x="3041499" y="524700"/>
          <a:ext cx="2045000" cy="576088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DHS – Y.E.S. Program</a:t>
          </a:r>
        </a:p>
      </dsp:txBody>
      <dsp:txXfrm>
        <a:off x="3041499" y="524700"/>
        <a:ext cx="2045000" cy="576088"/>
      </dsp:txXfrm>
    </dsp:sp>
    <dsp:sp modelId="{EB824302-1BB6-423E-BB31-B664962DD387}">
      <dsp:nvSpPr>
        <dsp:cNvPr id="0" name=""/>
        <dsp:cNvSpPr/>
      </dsp:nvSpPr>
      <dsp:spPr>
        <a:xfrm>
          <a:off x="2573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Campaigns</a:t>
          </a:r>
        </a:p>
      </dsp:txBody>
      <dsp:txXfrm>
        <a:off x="2573" y="2421289"/>
        <a:ext cx="1152177" cy="576088"/>
      </dsp:txXfrm>
    </dsp:sp>
    <dsp:sp modelId="{34216C71-02F5-46F8-810A-82C1B7680EBA}">
      <dsp:nvSpPr>
        <dsp:cNvPr id="0" name=""/>
        <dsp:cNvSpPr/>
      </dsp:nvSpPr>
      <dsp:spPr>
        <a:xfrm>
          <a:off x="1396708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Donation</a:t>
          </a:r>
        </a:p>
      </dsp:txBody>
      <dsp:txXfrm>
        <a:off x="1396708" y="2421289"/>
        <a:ext cx="1152177" cy="576088"/>
      </dsp:txXfrm>
    </dsp:sp>
    <dsp:sp modelId="{5C3EE6CB-F4CF-4C24-BEEF-08A57F3F040B}">
      <dsp:nvSpPr>
        <dsp:cNvPr id="0" name=""/>
        <dsp:cNvSpPr/>
      </dsp:nvSpPr>
      <dsp:spPr>
        <a:xfrm>
          <a:off x="1684752" y="3239335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Donation Form</a:t>
          </a:r>
        </a:p>
      </dsp:txBody>
      <dsp:txXfrm>
        <a:off x="1684752" y="3239335"/>
        <a:ext cx="1152177" cy="576088"/>
      </dsp:txXfrm>
    </dsp:sp>
    <dsp:sp modelId="{53156E01-6C74-4E62-88FE-BC8D352CE629}">
      <dsp:nvSpPr>
        <dsp:cNvPr id="0" name=""/>
        <dsp:cNvSpPr/>
      </dsp:nvSpPr>
      <dsp:spPr>
        <a:xfrm>
          <a:off x="2790843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Admin</a:t>
          </a:r>
        </a:p>
      </dsp:txBody>
      <dsp:txXfrm>
        <a:off x="2790843" y="2421289"/>
        <a:ext cx="1152177" cy="576088"/>
      </dsp:txXfrm>
    </dsp:sp>
    <dsp:sp modelId="{5339EC35-1BC8-48BE-A97D-B95F568CABC1}">
      <dsp:nvSpPr>
        <dsp:cNvPr id="0" name=""/>
        <dsp:cNvSpPr/>
      </dsp:nvSpPr>
      <dsp:spPr>
        <a:xfrm>
          <a:off x="3078888" y="3239335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Registration Form</a:t>
          </a:r>
        </a:p>
      </dsp:txBody>
      <dsp:txXfrm>
        <a:off x="3078888" y="3239335"/>
        <a:ext cx="1152177" cy="576088"/>
      </dsp:txXfrm>
    </dsp:sp>
    <dsp:sp modelId="{66BCD898-E579-4CAA-BE20-D2F021B3C7A2}">
      <dsp:nvSpPr>
        <dsp:cNvPr id="0" name=""/>
        <dsp:cNvSpPr/>
      </dsp:nvSpPr>
      <dsp:spPr>
        <a:xfrm>
          <a:off x="3078888" y="4057381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 Form</a:t>
          </a:r>
        </a:p>
      </dsp:txBody>
      <dsp:txXfrm>
        <a:off x="3078888" y="4057381"/>
        <a:ext cx="1152177" cy="576088"/>
      </dsp:txXfrm>
    </dsp:sp>
    <dsp:sp modelId="{A296801B-2E71-4FD2-921E-CCFFE879EF14}">
      <dsp:nvSpPr>
        <dsp:cNvPr id="0" name=""/>
        <dsp:cNvSpPr/>
      </dsp:nvSpPr>
      <dsp:spPr>
        <a:xfrm>
          <a:off x="4184978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Student</a:t>
          </a:r>
        </a:p>
      </dsp:txBody>
      <dsp:txXfrm>
        <a:off x="4184978" y="2421289"/>
        <a:ext cx="1152177" cy="576088"/>
      </dsp:txXfrm>
    </dsp:sp>
    <dsp:sp modelId="{61FF1858-3691-4079-BD2D-80DA7DD4630E}">
      <dsp:nvSpPr>
        <dsp:cNvPr id="0" name=""/>
        <dsp:cNvSpPr/>
      </dsp:nvSpPr>
      <dsp:spPr>
        <a:xfrm>
          <a:off x="4473023" y="3239335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Registration Form</a:t>
          </a:r>
        </a:p>
      </dsp:txBody>
      <dsp:txXfrm>
        <a:off x="4473023" y="3239335"/>
        <a:ext cx="1152177" cy="576088"/>
      </dsp:txXfrm>
    </dsp:sp>
    <dsp:sp modelId="{61F2305F-3AA4-490C-A88A-65E7CB910F37}">
      <dsp:nvSpPr>
        <dsp:cNvPr id="0" name=""/>
        <dsp:cNvSpPr/>
      </dsp:nvSpPr>
      <dsp:spPr>
        <a:xfrm>
          <a:off x="4473023" y="4057381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 Form</a:t>
          </a:r>
        </a:p>
      </dsp:txBody>
      <dsp:txXfrm>
        <a:off x="4473023" y="4057381"/>
        <a:ext cx="1152177" cy="576088"/>
      </dsp:txXfrm>
    </dsp:sp>
    <dsp:sp modelId="{AE5CD011-93D6-40FE-8648-93BEF5C35D6A}">
      <dsp:nvSpPr>
        <dsp:cNvPr id="0" name=""/>
        <dsp:cNvSpPr/>
      </dsp:nvSpPr>
      <dsp:spPr>
        <a:xfrm>
          <a:off x="5579113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</a:t>
          </a:r>
        </a:p>
      </dsp:txBody>
      <dsp:txXfrm>
        <a:off x="5579113" y="2421289"/>
        <a:ext cx="1152177" cy="576088"/>
      </dsp:txXfrm>
    </dsp:sp>
    <dsp:sp modelId="{E6653178-1270-45AF-B368-9BACF84F774B}">
      <dsp:nvSpPr>
        <dsp:cNvPr id="0" name=""/>
        <dsp:cNvSpPr/>
      </dsp:nvSpPr>
      <dsp:spPr>
        <a:xfrm>
          <a:off x="5867158" y="3239335"/>
          <a:ext cx="1152177" cy="5760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 Form</a:t>
          </a:r>
        </a:p>
      </dsp:txBody>
      <dsp:txXfrm>
        <a:off x="5867158" y="3239335"/>
        <a:ext cx="1152177" cy="576088"/>
      </dsp:txXfrm>
    </dsp:sp>
    <dsp:sp modelId="{0626AB39-2437-4D9E-A70B-F2D8A8F31037}">
      <dsp:nvSpPr>
        <dsp:cNvPr id="0" name=""/>
        <dsp:cNvSpPr/>
      </dsp:nvSpPr>
      <dsp:spPr>
        <a:xfrm>
          <a:off x="6973248" y="2421289"/>
          <a:ext cx="1152177" cy="5760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COVID Quiz</a:t>
          </a:r>
        </a:p>
      </dsp:txBody>
      <dsp:txXfrm>
        <a:off x="6973248" y="2421289"/>
        <a:ext cx="1152177" cy="576088"/>
      </dsp:txXfrm>
    </dsp:sp>
    <dsp:sp modelId="{E474CB2B-2C5E-4277-9192-FD1953F0EEA9}">
      <dsp:nvSpPr>
        <dsp:cNvPr id="0" name=""/>
        <dsp:cNvSpPr/>
      </dsp:nvSpPr>
      <dsp:spPr>
        <a:xfrm>
          <a:off x="2785532" y="1443752"/>
          <a:ext cx="1152177" cy="576088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Homepage</a:t>
          </a:r>
        </a:p>
      </dsp:txBody>
      <dsp:txXfrm>
        <a:off x="2785532" y="1443752"/>
        <a:ext cx="1152177" cy="576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Dulles High School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Y.E.S. Program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Xuan Mai, Tran</a:t>
            </a:r>
          </a:p>
          <a:p>
            <a:endParaRPr lang="en-US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8839EB6-D282-4A05-A0C6-758BC8A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6" y="348851"/>
            <a:ext cx="2691912" cy="2723958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9523E9-091B-468C-984D-E526527D0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1" r="10195"/>
          <a:stretch/>
        </p:blipFill>
        <p:spPr>
          <a:xfrm>
            <a:off x="2008357" y="4979768"/>
            <a:ext cx="1822225" cy="15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COVID-19 Quiz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Javascript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FFB6EAD-767A-4A95-9246-C39976AD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155" y="0"/>
            <a:ext cx="50819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COVID-19 Quiz - </a:t>
            </a:r>
            <a:r>
              <a:rPr lang="en-US" sz="6000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Javascript</a:t>
            </a:r>
            <a:endParaRPr lang="en-US" sz="6000" kern="1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DBEAE4C-3674-49C7-83D1-8986ACA031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464" y="465699"/>
            <a:ext cx="2776839" cy="2693534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0301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95758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12432" y="4748447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7A5D0CF7-1A5E-474A-A6AD-EEA3EB06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02" y="2255698"/>
            <a:ext cx="2884279" cy="2804961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9302" y="6356350"/>
            <a:ext cx="14112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algn="l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9835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6562" flipH="1">
            <a:off x="3441866" y="5166681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5DD7E213-ECB1-4B9F-8FBC-947F57E9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8777" y="6356350"/>
            <a:ext cx="30499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Dulles High School</a:t>
            </a:r>
          </a:p>
        </p:txBody>
      </p:sp>
      <p:sp>
        <p:nvSpPr>
          <p:cNvPr id="10" name="Date Placeholder 13">
            <a:extLst>
              <a:ext uri="{FF2B5EF4-FFF2-40B4-BE49-F238E27FC236}">
                <a16:creationId xmlns:a16="http://schemas.microsoft.com/office/drawing/2014/main" id="{1375584A-ADA9-42C3-B8D9-15680733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8578" y="6356350"/>
            <a:ext cx="15847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12/03/2020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DE21D5-E3D3-4692-AD28-096EE75655A1}"/>
              </a:ext>
            </a:extLst>
          </p:cNvPr>
          <p:cNvSpPr txBox="1"/>
          <p:nvPr/>
        </p:nvSpPr>
        <p:spPr>
          <a:xfrm>
            <a:off x="7580836" y="3439547"/>
            <a:ext cx="4045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_ COVID-19 is a current top-priority mission of Y.E.S. Campaigns to support the community: hospitals, patients. </a:t>
            </a:r>
          </a:p>
          <a:p>
            <a:r>
              <a:rPr lang="en-US" dirty="0">
                <a:solidFill>
                  <a:srgbClr val="002060"/>
                </a:solidFill>
              </a:rPr>
              <a:t>_ Also provide the accurate information for the community, especially high school students to protect themselves.</a:t>
            </a:r>
          </a:p>
        </p:txBody>
      </p:sp>
    </p:spTree>
    <p:extLst>
      <p:ext uri="{BB962C8B-B14F-4D97-AF65-F5344CB8AC3E}">
        <p14:creationId xmlns:p14="http://schemas.microsoft.com/office/powerpoint/2010/main" val="322212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No one can do everything, but everyone can do something, and together we can change the world.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Ronald J. Sider</a:t>
            </a:r>
          </a:p>
          <a:p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0" name="Date Placeholder 13">
            <a:extLst>
              <a:ext uri="{FF2B5EF4-FFF2-40B4-BE49-F238E27FC236}">
                <a16:creationId xmlns:a16="http://schemas.microsoft.com/office/drawing/2014/main" id="{1620589B-C39C-4EEF-8198-DE3CF80F9EA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200">
                <a:latin typeface="Calibri" panose="020F0502020204030204"/>
              </a:rPr>
              <a:t>12/03/2020</a:t>
            </a:r>
            <a:endParaRPr lang="en-US" sz="1200" dirty="0">
              <a:latin typeface="Calibri" panose="020F0502020204030204"/>
            </a:endParaRP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0DE97C5B-91D8-4322-980F-ED949DA44DA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latin typeface="Calibri" panose="020F0502020204030204"/>
              </a:rPr>
              <a:t>Dulles High School</a:t>
            </a:r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Responsive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Desktop – Tablet – Mobile 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Desktop – Tablet – Mobile device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13">
            <a:extLst>
              <a:ext uri="{FF2B5EF4-FFF2-40B4-BE49-F238E27FC236}">
                <a16:creationId xmlns:a16="http://schemas.microsoft.com/office/drawing/2014/main" id="{F0DE6D78-0260-42F2-B6FA-32F443C4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8734C99B-4540-4BC1-9392-05A07B10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549EF7-8437-4934-BC31-B4F61143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74" y="2101393"/>
            <a:ext cx="3266926" cy="3592746"/>
          </a:xfrm>
          <a:prstGeom prst="rect">
            <a:avLst/>
          </a:prstGeom>
        </p:spPr>
      </p:pic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E6031D9-0987-4186-93CB-5D56F75A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566" y="2101392"/>
            <a:ext cx="1746530" cy="3577133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13DF420-DD38-4C83-807D-47FB92A8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93" y="2101393"/>
            <a:ext cx="3144779" cy="3592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2532CE-21C8-4D13-A879-856649AEEAA4}"/>
              </a:ext>
            </a:extLst>
          </p:cNvPr>
          <p:cNvSpPr txBox="1"/>
          <p:nvPr/>
        </p:nvSpPr>
        <p:spPr>
          <a:xfrm>
            <a:off x="1694032" y="1463916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32667-E66C-4976-AA97-2A12AD509BEA}"/>
              </a:ext>
            </a:extLst>
          </p:cNvPr>
          <p:cNvSpPr txBox="1"/>
          <p:nvPr/>
        </p:nvSpPr>
        <p:spPr>
          <a:xfrm>
            <a:off x="5958542" y="1458783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iPad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76A2C-278E-49A7-B4C2-5D654F519290}"/>
              </a:ext>
            </a:extLst>
          </p:cNvPr>
          <p:cNvSpPr txBox="1"/>
          <p:nvPr/>
        </p:nvSpPr>
        <p:spPr>
          <a:xfrm>
            <a:off x="9273321" y="1458783"/>
            <a:ext cx="181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iPhone</a:t>
            </a: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Y.E.S. Program wants to take responsibility in supporting the development of our community and environment. 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We also wants to bring the volunteer opportunities for high school students who will become the owner of this country in the future.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9" name="Picture Placeholder 8" descr="boy playing with space ship toys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" r="20"/>
          <a:stretch/>
        </p:blipFill>
        <p:spPr/>
      </p:pic>
      <p:pic>
        <p:nvPicPr>
          <p:cNvPr id="11" name="Picture Placeholder 10" descr="little girl sitting on steps reading a book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3" b="23"/>
          <a:stretch/>
        </p:blipFill>
        <p:spPr/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13">
            <a:extLst>
              <a:ext uri="{FF2B5EF4-FFF2-40B4-BE49-F238E27FC236}">
                <a16:creationId xmlns:a16="http://schemas.microsoft.com/office/drawing/2014/main" id="{DE25C93E-6479-41BF-AFCA-C7740C29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4F8CDBB-56A9-4D84-B4F3-32206819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77" y="2590835"/>
            <a:ext cx="4865671" cy="13562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Presenter: Xuan Mai, Tran</a:t>
            </a:r>
            <a:endParaRPr lang="en-US" sz="1800" dirty="0">
              <a:solidFill>
                <a:srgbClr val="002060"/>
              </a:solidFill>
            </a:endParaRPr>
          </a:p>
          <a:p>
            <a:pPr>
              <a:spcBef>
                <a:spcPts val="3000"/>
              </a:spcBef>
            </a:pPr>
            <a:r>
              <a:rPr lang="en-US" sz="1800" dirty="0">
                <a:solidFill>
                  <a:srgbClr val="002060"/>
                </a:solidFill>
              </a:rPr>
              <a:t>Website: Dulles High School – Y.E.S. Program</a:t>
            </a: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839E4D77-B25A-4D32-904D-7D37D2F4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8684" y="6357827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F153E368-8278-4290-BB55-27931706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293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General Purpose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Website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Main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Javascript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Responsive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C86D43EA-8E6C-491A-9441-0C098ADD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E6AF0C7F-2C1B-4AE7-847C-1785CA85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General Purpose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47405"/>
            <a:ext cx="5806440" cy="43525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This website is a local branch of Y.E.S. Program at Dulles High School (DHS). </a:t>
            </a:r>
          </a:p>
          <a:p>
            <a:r>
              <a:rPr lang="en-US" dirty="0">
                <a:solidFill>
                  <a:srgbClr val="002060"/>
                </a:solidFill>
              </a:rPr>
              <a:t>Its main purpose is to introduce, manage and recruit high school volunteers for DHS Volunteer Campaigns.</a:t>
            </a:r>
          </a:p>
          <a:p>
            <a:r>
              <a:rPr lang="en-US" dirty="0">
                <a:solidFill>
                  <a:srgbClr val="002060"/>
                </a:solidFill>
              </a:rPr>
              <a:t>Y.E.S. Campaigns always focus on 2 main mission: 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Community Support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Environment Support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Website Structure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Dulles High School – Y.E.S.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9149-FEBB-4D1C-A92D-F7633FD0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CD3D7-2433-4961-98E5-3598582C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EE9E-6AF4-4546-AC87-B990F665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1715-616E-4D5B-92D9-FD0CAEFE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D96E6D-4F9B-4583-92EC-CD3FA245B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02647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5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36DC-F7FB-4A86-9E5F-E1EFBC30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7989A-D6D9-484B-8DBF-CDE5D7AE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D173A-C5E2-4DDA-8ED9-198C1AD5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32F-C02A-4D16-9D41-2B38EC67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D717D-063F-4D32-B98C-F12108522A62}"/>
              </a:ext>
            </a:extLst>
          </p:cNvPr>
          <p:cNvSpPr txBox="1"/>
          <p:nvPr/>
        </p:nvSpPr>
        <p:spPr>
          <a:xfrm>
            <a:off x="4632248" y="1842494"/>
            <a:ext cx="29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Simple – Clear - Readable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F400A-97A0-4980-8EE4-43B57FC3FE1F}"/>
              </a:ext>
            </a:extLst>
          </p:cNvPr>
          <p:cNvSpPr txBox="1"/>
          <p:nvPr/>
        </p:nvSpPr>
        <p:spPr>
          <a:xfrm>
            <a:off x="4642881" y="1121738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badi Extra Light" panose="020B0604020202020204" pitchFamily="34" charset="0"/>
              </a:rPr>
              <a:t>Vintage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6117D0-774D-44BB-83A2-3C79CFA8AD04}"/>
              </a:ext>
            </a:extLst>
          </p:cNvPr>
          <p:cNvGrpSpPr/>
          <p:nvPr/>
        </p:nvGrpSpPr>
        <p:grpSpPr>
          <a:xfrm>
            <a:off x="2576620" y="2590567"/>
            <a:ext cx="7038751" cy="1655029"/>
            <a:chOff x="2163726" y="3140255"/>
            <a:chExt cx="7038751" cy="1655029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89624BB-ED72-4D7E-BE9E-661626C6CA8A}"/>
                </a:ext>
              </a:extLst>
            </p:cNvPr>
            <p:cNvSpPr/>
            <p:nvPr/>
          </p:nvSpPr>
          <p:spPr>
            <a:xfrm>
              <a:off x="2163726" y="3141921"/>
              <a:ext cx="1653363" cy="1653363"/>
            </a:xfrm>
            <a:prstGeom prst="flowChartConnector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A91DF48-974B-4B58-9833-0BB409094E3C}"/>
                </a:ext>
              </a:extLst>
            </p:cNvPr>
            <p:cNvSpPr/>
            <p:nvPr/>
          </p:nvSpPr>
          <p:spPr>
            <a:xfrm>
              <a:off x="3413936" y="3141921"/>
              <a:ext cx="1653363" cy="1653363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BF7B78D-05E2-4CC4-91A2-2761319C9899}"/>
                </a:ext>
              </a:extLst>
            </p:cNvPr>
            <p:cNvSpPr/>
            <p:nvPr/>
          </p:nvSpPr>
          <p:spPr>
            <a:xfrm>
              <a:off x="4730601" y="3140255"/>
              <a:ext cx="1653363" cy="1653363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553186F-5E92-4668-9A68-76A4E810ECB7}"/>
                </a:ext>
              </a:extLst>
            </p:cNvPr>
            <p:cNvSpPr/>
            <p:nvPr/>
          </p:nvSpPr>
          <p:spPr>
            <a:xfrm>
              <a:off x="6095996" y="3140255"/>
              <a:ext cx="1653363" cy="1653363"/>
            </a:xfrm>
            <a:prstGeom prst="flowChartConnector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E1838F8A-11A8-4D46-AD59-0D289381FE3E}"/>
                </a:ext>
              </a:extLst>
            </p:cNvPr>
            <p:cNvSpPr/>
            <p:nvPr/>
          </p:nvSpPr>
          <p:spPr>
            <a:xfrm>
              <a:off x="7549114" y="3140255"/>
              <a:ext cx="1653363" cy="1653363"/>
            </a:xfrm>
            <a:prstGeom prst="flowChartConnector">
              <a:avLst/>
            </a:prstGeom>
            <a:solidFill>
              <a:srgbClr val="0070C0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A91F47-CB19-4702-BF39-7E056812A2DC}"/>
              </a:ext>
            </a:extLst>
          </p:cNvPr>
          <p:cNvSpPr txBox="1"/>
          <p:nvPr/>
        </p:nvSpPr>
        <p:spPr>
          <a:xfrm>
            <a:off x="4795281" y="4781876"/>
            <a:ext cx="290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badi Extra Light" panose="020B0604020202020204" pitchFamily="34" charset="0"/>
              </a:rPr>
              <a:t>Fonts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1426B-F512-4CFA-B76D-C70D1D6BC69E}"/>
              </a:ext>
            </a:extLst>
          </p:cNvPr>
          <p:cNvSpPr txBox="1"/>
          <p:nvPr/>
        </p:nvSpPr>
        <p:spPr>
          <a:xfrm>
            <a:off x="3029391" y="5428207"/>
            <a:ext cx="643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Constantia - Source Sans Pro - Segoe</a:t>
            </a:r>
          </a:p>
        </p:txBody>
      </p:sp>
    </p:spTree>
    <p:extLst>
      <p:ext uri="{BB962C8B-B14F-4D97-AF65-F5344CB8AC3E}">
        <p14:creationId xmlns:p14="http://schemas.microsoft.com/office/powerpoint/2010/main" val="134129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Main Pages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Dulles High School – Y.E.S. Program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2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03" y="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Main Pages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C08E6429-3B6E-4A73-8220-F35FDB0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54C6476-8B12-4D8F-B7D3-95CEF876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FE3FF1-2A16-446A-95DB-1DF49BF6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1" y="2147078"/>
            <a:ext cx="3735150" cy="4086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E0557-1131-41E4-B7D3-45244906CF3F}"/>
              </a:ext>
            </a:extLst>
          </p:cNvPr>
          <p:cNvSpPr txBox="1"/>
          <p:nvPr/>
        </p:nvSpPr>
        <p:spPr>
          <a:xfrm>
            <a:off x="1376316" y="1551655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Homepage</a:t>
            </a:r>
          </a:p>
        </p:txBody>
      </p:sp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DF2FAD3-4B3A-4402-8878-0B871A3FA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/>
          <a:stretch/>
        </p:blipFill>
        <p:spPr>
          <a:xfrm>
            <a:off x="4226665" y="1325564"/>
            <a:ext cx="3735150" cy="4029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3E896-5DDB-45DB-8B8D-458996F20304}"/>
              </a:ext>
            </a:extLst>
          </p:cNvPr>
          <p:cNvSpPr txBox="1"/>
          <p:nvPr/>
        </p:nvSpPr>
        <p:spPr>
          <a:xfrm>
            <a:off x="5379200" y="662782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Campaigns</a:t>
            </a: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4C52E-64E5-4FEA-88FD-BD5DD5882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0"/>
          <a:stretch/>
        </p:blipFill>
        <p:spPr>
          <a:xfrm>
            <a:off x="8229549" y="2254102"/>
            <a:ext cx="3738670" cy="39792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569A1-6F5E-4A38-B242-C627C2EF3696}"/>
              </a:ext>
            </a:extLst>
          </p:cNvPr>
          <p:cNvSpPr txBox="1"/>
          <p:nvPr/>
        </p:nvSpPr>
        <p:spPr>
          <a:xfrm>
            <a:off x="9190374" y="1551655"/>
            <a:ext cx="181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Donation Form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03" y="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Main Pages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C08E6429-3B6E-4A73-8220-F35FDB0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12/03/2020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54C6476-8B12-4D8F-B7D3-95CEF876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Dulles High School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E0557-1131-41E4-B7D3-45244906CF3F}"/>
              </a:ext>
            </a:extLst>
          </p:cNvPr>
          <p:cNvSpPr txBox="1"/>
          <p:nvPr/>
        </p:nvSpPr>
        <p:spPr>
          <a:xfrm>
            <a:off x="1376316" y="1551655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Registration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3E896-5DDB-45DB-8B8D-458996F20304}"/>
              </a:ext>
            </a:extLst>
          </p:cNvPr>
          <p:cNvSpPr txBox="1"/>
          <p:nvPr/>
        </p:nvSpPr>
        <p:spPr>
          <a:xfrm>
            <a:off x="5379200" y="662782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569A1-6F5E-4A38-B242-C627C2EF3696}"/>
              </a:ext>
            </a:extLst>
          </p:cNvPr>
          <p:cNvSpPr txBox="1"/>
          <p:nvPr/>
        </p:nvSpPr>
        <p:spPr>
          <a:xfrm>
            <a:off x="9190374" y="1551655"/>
            <a:ext cx="181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Contact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9329237-DB3B-4163-AAAE-949835AE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"/>
          <a:stretch/>
        </p:blipFill>
        <p:spPr>
          <a:xfrm>
            <a:off x="223781" y="2254101"/>
            <a:ext cx="3733642" cy="397927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EA10F5-6BC4-48A2-A486-889E54AC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043" y="1325564"/>
            <a:ext cx="3716885" cy="402963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6E70862-29F3-4352-9110-42DA74406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48" y="2254100"/>
            <a:ext cx="3730575" cy="39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860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375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Abadi Extra Light</vt:lpstr>
      <vt:lpstr>Arial</vt:lpstr>
      <vt:lpstr>Avenir Next LT Pro</vt:lpstr>
      <vt:lpstr>Calibri</vt:lpstr>
      <vt:lpstr>Tw Cen MT</vt:lpstr>
      <vt:lpstr>Wingdings</vt:lpstr>
      <vt:lpstr>ShapesVTI</vt:lpstr>
      <vt:lpstr>Dulles High School Y.E.S. Program</vt:lpstr>
      <vt:lpstr>Agenda</vt:lpstr>
      <vt:lpstr>General Purpose</vt:lpstr>
      <vt:lpstr>Website Structure</vt:lpstr>
      <vt:lpstr>Structure</vt:lpstr>
      <vt:lpstr>Design</vt:lpstr>
      <vt:lpstr>Main Pages</vt:lpstr>
      <vt:lpstr>Main Pages</vt:lpstr>
      <vt:lpstr>Main Pages</vt:lpstr>
      <vt:lpstr>COVID-19 Quiz</vt:lpstr>
      <vt:lpstr>COVID-19 Quiz - Javascript</vt:lpstr>
      <vt:lpstr>No one can do everything, but everyone can do something, and together we can change the world.</vt:lpstr>
      <vt:lpstr>Responsive</vt:lpstr>
      <vt:lpstr>Desktop – Tablet – Mobile device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Dulles High School Y.E.S. Program</dc:title>
  <dc:creator>xuanmai.tran2-W212545719</dc:creator>
  <cp:lastModifiedBy>xuanmai.tran2-W212545719</cp:lastModifiedBy>
  <cp:revision>16</cp:revision>
  <dcterms:created xsi:type="dcterms:W3CDTF">2020-12-03T22:25:41Z</dcterms:created>
  <dcterms:modified xsi:type="dcterms:W3CDTF">2020-12-04T05:02:31Z</dcterms:modified>
</cp:coreProperties>
</file>